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19"/>
  </p:notesMasterIdLst>
  <p:sldIdLst>
    <p:sldId id="259" r:id="rId2"/>
    <p:sldId id="342" r:id="rId3"/>
    <p:sldId id="260" r:id="rId4"/>
    <p:sldId id="256" r:id="rId5"/>
    <p:sldId id="343" r:id="rId6"/>
    <p:sldId id="344" r:id="rId7"/>
    <p:sldId id="269" r:id="rId8"/>
    <p:sldId id="348" r:id="rId9"/>
    <p:sldId id="353" r:id="rId10"/>
    <p:sldId id="354" r:id="rId11"/>
    <p:sldId id="355" r:id="rId12"/>
    <p:sldId id="261" r:id="rId13"/>
    <p:sldId id="291" r:id="rId14"/>
    <p:sldId id="349" r:id="rId15"/>
    <p:sldId id="351" r:id="rId16"/>
    <p:sldId id="352" r:id="rId17"/>
    <p:sldId id="315" r:id="rId18"/>
  </p:sldIdLst>
  <p:sldSz cx="9144000" cy="5143500" type="screen16x9"/>
  <p:notesSz cx="6858000" cy="9144000"/>
  <p:embeddedFontLst>
    <p:embeddedFont>
      <p:font typeface="Lexend Exa" panose="020B0604020202020204" charset="0"/>
      <p:regular r:id="rId20"/>
      <p:bold r:id="rId21"/>
    </p:embeddedFont>
    <p:embeddedFont>
      <p:font typeface="Red Hat Text"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40AEEE-4B9E-4AB9-B237-5808252A3CBC}">
  <a:tblStyle styleId="{BB40AEEE-4B9E-4AB9-B237-5808252A3C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4" autoAdjust="0"/>
    <p:restoredTop sz="94660"/>
  </p:normalViewPr>
  <p:slideViewPr>
    <p:cSldViewPr snapToGrid="0" showGuides="1">
      <p:cViewPr varScale="1">
        <p:scale>
          <a:sx n="84" d="100"/>
          <a:sy n="84" d="100"/>
        </p:scale>
        <p:origin x="1008" y="84"/>
      </p:cViewPr>
      <p:guideLst>
        <p:guide orient="horz" pos="1620"/>
        <p:guide pos="290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14d4dce06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14d4dce06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2260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31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540c824b9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1540c824b9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1583f128e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1583f128e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ac7ecdd8c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ac7ecdd8c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343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ac7ecdd8c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ac7ecdd8c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743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ac7ecdd8c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ac7ecdd8c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30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a2ff256fbf_0_24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a2ff256fbf_0_24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c7ecdd8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c7ecdd8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4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a2ff256fbf_0_2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a2ff256fbf_0_2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aca93be222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aca93be222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aca93be222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aca93be222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3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540c824b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1540c824b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89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2"/>
          <p:cNvSpPr txBox="1">
            <a:spLocks noGrp="1"/>
          </p:cNvSpPr>
          <p:nvPr>
            <p:ph type="ctrTitle"/>
          </p:nvPr>
        </p:nvSpPr>
        <p:spPr>
          <a:xfrm>
            <a:off x="5033375" y="1804174"/>
            <a:ext cx="3525600" cy="1723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5">
  <p:cSld name="CUSTOM_26">
    <p:spTree>
      <p:nvGrpSpPr>
        <p:cNvPr id="1" name="Shape 237"/>
        <p:cNvGrpSpPr/>
        <p:nvPr/>
      </p:nvGrpSpPr>
      <p:grpSpPr>
        <a:xfrm>
          <a:off x="0" y="0"/>
          <a:ext cx="0" cy="0"/>
          <a:chOff x="0" y="0"/>
          <a:chExt cx="0" cy="0"/>
        </a:xfrm>
      </p:grpSpPr>
      <p:grpSp>
        <p:nvGrpSpPr>
          <p:cNvPr id="238" name="Google Shape;238;p24"/>
          <p:cNvGrpSpPr/>
          <p:nvPr/>
        </p:nvGrpSpPr>
        <p:grpSpPr>
          <a:xfrm>
            <a:off x="155550" y="159125"/>
            <a:ext cx="8832900" cy="4825250"/>
            <a:chOff x="164875" y="162825"/>
            <a:chExt cx="8832900" cy="4825250"/>
          </a:xfrm>
        </p:grpSpPr>
        <p:sp>
          <p:nvSpPr>
            <p:cNvPr id="239" name="Google Shape;239;p2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40" name="Google Shape;240;p2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41" name="Google Shape;241;p2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42" name="Google Shape;242;p2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43" name="Google Shape;243;p24"/>
          <p:cNvSpPr txBox="1">
            <a:spLocks noGrp="1"/>
          </p:cNvSpPr>
          <p:nvPr>
            <p:ph type="title"/>
          </p:nvPr>
        </p:nvSpPr>
        <p:spPr>
          <a:xfrm>
            <a:off x="826366" y="1921050"/>
            <a:ext cx="4387200" cy="627300"/>
          </a:xfrm>
          <a:prstGeom prst="rect">
            <a:avLst/>
          </a:prstGeom>
          <a:ln>
            <a:noFill/>
          </a:ln>
        </p:spPr>
        <p:txBody>
          <a:bodyPr spcFirstLastPara="1" wrap="square" lIns="91425" tIns="91425" rIns="91425" bIns="91425" anchor="t" anchorCtr="0">
            <a:noAutofit/>
          </a:bodyPr>
          <a:lstStyle>
            <a:lvl1pPr lvl="0" algn="ctr" rtl="0">
              <a:lnSpc>
                <a:spcPct val="80000"/>
              </a:lnSpc>
              <a:spcBef>
                <a:spcPts val="0"/>
              </a:spcBef>
              <a:spcAft>
                <a:spcPts val="0"/>
              </a:spcAft>
              <a:buSzPts val="4200"/>
              <a:buNone/>
              <a:defRPr sz="4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44" name="Google Shape;244;p24"/>
          <p:cNvSpPr txBox="1">
            <a:spLocks noGrp="1"/>
          </p:cNvSpPr>
          <p:nvPr>
            <p:ph type="subTitle" idx="1"/>
          </p:nvPr>
        </p:nvSpPr>
        <p:spPr>
          <a:xfrm>
            <a:off x="720000" y="2664177"/>
            <a:ext cx="4599900" cy="4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45" name="Google Shape;245;p24"/>
          <p:cNvSpPr txBox="1">
            <a:spLocks noGrp="1"/>
          </p:cNvSpPr>
          <p:nvPr>
            <p:ph type="title" idx="2" hasCustomPrompt="1"/>
          </p:nvPr>
        </p:nvSpPr>
        <p:spPr>
          <a:xfrm>
            <a:off x="6136549" y="1872974"/>
            <a:ext cx="1605900" cy="1332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246"/>
        <p:cNvGrpSpPr/>
        <p:nvPr/>
      </p:nvGrpSpPr>
      <p:grpSpPr>
        <a:xfrm>
          <a:off x="0" y="0"/>
          <a:ext cx="0" cy="0"/>
          <a:chOff x="0" y="0"/>
          <a:chExt cx="0" cy="0"/>
        </a:xfrm>
      </p:grpSpPr>
      <p:grpSp>
        <p:nvGrpSpPr>
          <p:cNvPr id="247" name="Google Shape;247;p25"/>
          <p:cNvGrpSpPr/>
          <p:nvPr/>
        </p:nvGrpSpPr>
        <p:grpSpPr>
          <a:xfrm>
            <a:off x="155550" y="159125"/>
            <a:ext cx="8832900" cy="4825250"/>
            <a:chOff x="164875" y="162825"/>
            <a:chExt cx="8832900" cy="4825250"/>
          </a:xfrm>
        </p:grpSpPr>
        <p:sp>
          <p:nvSpPr>
            <p:cNvPr id="248" name="Google Shape;248;p2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49" name="Google Shape;249;p2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50" name="Google Shape;250;p2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51" name="Google Shape;251;p2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52" name="Google Shape;252;p25"/>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25"/>
          <p:cNvSpPr txBox="1">
            <a:spLocks noGrp="1"/>
          </p:cNvSpPr>
          <p:nvPr>
            <p:ph type="subTitle" idx="1"/>
          </p:nvPr>
        </p:nvSpPr>
        <p:spPr>
          <a:xfrm>
            <a:off x="747950" y="3489574"/>
            <a:ext cx="2243700" cy="677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4" name="Google Shape;254;p25"/>
          <p:cNvSpPr txBox="1">
            <a:spLocks noGrp="1"/>
          </p:cNvSpPr>
          <p:nvPr>
            <p:ph type="subTitle" idx="2"/>
          </p:nvPr>
        </p:nvSpPr>
        <p:spPr>
          <a:xfrm>
            <a:off x="747950" y="3050754"/>
            <a:ext cx="2243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algn="ctr" rtl="0">
              <a:spcBef>
                <a:spcPts val="0"/>
              </a:spcBef>
              <a:spcAft>
                <a:spcPts val="0"/>
              </a:spcAft>
              <a:buSzPts val="2000"/>
              <a:buFont typeface="Lexend Exa"/>
              <a:buNone/>
              <a:defRPr sz="2000" b="1">
                <a:latin typeface="Lexend Exa"/>
                <a:ea typeface="Lexend Exa"/>
                <a:cs typeface="Lexend Exa"/>
                <a:sym typeface="Lexend Exa"/>
              </a:defRPr>
            </a:lvl2pPr>
            <a:lvl3pPr lvl="2" algn="ctr" rtl="0">
              <a:spcBef>
                <a:spcPts val="0"/>
              </a:spcBef>
              <a:spcAft>
                <a:spcPts val="0"/>
              </a:spcAft>
              <a:buSzPts val="2000"/>
              <a:buFont typeface="Lexend Exa"/>
              <a:buNone/>
              <a:defRPr sz="2000" b="1">
                <a:latin typeface="Lexend Exa"/>
                <a:ea typeface="Lexend Exa"/>
                <a:cs typeface="Lexend Exa"/>
                <a:sym typeface="Lexend Exa"/>
              </a:defRPr>
            </a:lvl3pPr>
            <a:lvl4pPr lvl="3" algn="ctr" rtl="0">
              <a:spcBef>
                <a:spcPts val="0"/>
              </a:spcBef>
              <a:spcAft>
                <a:spcPts val="0"/>
              </a:spcAft>
              <a:buSzPts val="2000"/>
              <a:buFont typeface="Lexend Exa"/>
              <a:buNone/>
              <a:defRPr sz="2000" b="1">
                <a:latin typeface="Lexend Exa"/>
                <a:ea typeface="Lexend Exa"/>
                <a:cs typeface="Lexend Exa"/>
                <a:sym typeface="Lexend Exa"/>
              </a:defRPr>
            </a:lvl4pPr>
            <a:lvl5pPr lvl="4" algn="ctr" rtl="0">
              <a:spcBef>
                <a:spcPts val="0"/>
              </a:spcBef>
              <a:spcAft>
                <a:spcPts val="0"/>
              </a:spcAft>
              <a:buSzPts val="2000"/>
              <a:buFont typeface="Lexend Exa"/>
              <a:buNone/>
              <a:defRPr sz="2000" b="1">
                <a:latin typeface="Lexend Exa"/>
                <a:ea typeface="Lexend Exa"/>
                <a:cs typeface="Lexend Exa"/>
                <a:sym typeface="Lexend Exa"/>
              </a:defRPr>
            </a:lvl5pPr>
            <a:lvl6pPr lvl="5" algn="ctr" rtl="0">
              <a:spcBef>
                <a:spcPts val="0"/>
              </a:spcBef>
              <a:spcAft>
                <a:spcPts val="0"/>
              </a:spcAft>
              <a:buSzPts val="2000"/>
              <a:buFont typeface="Lexend Exa"/>
              <a:buNone/>
              <a:defRPr sz="2000" b="1">
                <a:latin typeface="Lexend Exa"/>
                <a:ea typeface="Lexend Exa"/>
                <a:cs typeface="Lexend Exa"/>
                <a:sym typeface="Lexend Exa"/>
              </a:defRPr>
            </a:lvl6pPr>
            <a:lvl7pPr lvl="6" algn="ctr" rtl="0">
              <a:spcBef>
                <a:spcPts val="0"/>
              </a:spcBef>
              <a:spcAft>
                <a:spcPts val="0"/>
              </a:spcAft>
              <a:buSzPts val="2000"/>
              <a:buFont typeface="Lexend Exa"/>
              <a:buNone/>
              <a:defRPr sz="2000" b="1">
                <a:latin typeface="Lexend Exa"/>
                <a:ea typeface="Lexend Exa"/>
                <a:cs typeface="Lexend Exa"/>
                <a:sym typeface="Lexend Exa"/>
              </a:defRPr>
            </a:lvl7pPr>
            <a:lvl8pPr lvl="7" algn="ctr" rtl="0">
              <a:spcBef>
                <a:spcPts val="0"/>
              </a:spcBef>
              <a:spcAft>
                <a:spcPts val="0"/>
              </a:spcAft>
              <a:buSzPts val="2000"/>
              <a:buFont typeface="Lexend Exa"/>
              <a:buNone/>
              <a:defRPr sz="2000" b="1">
                <a:latin typeface="Lexend Exa"/>
                <a:ea typeface="Lexend Exa"/>
                <a:cs typeface="Lexend Exa"/>
                <a:sym typeface="Lexend Exa"/>
              </a:defRPr>
            </a:lvl8pPr>
            <a:lvl9pPr lvl="8" algn="ctr"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255" name="Google Shape;255;p25"/>
          <p:cNvSpPr txBox="1">
            <a:spLocks noGrp="1"/>
          </p:cNvSpPr>
          <p:nvPr>
            <p:ph type="subTitle" idx="3"/>
          </p:nvPr>
        </p:nvSpPr>
        <p:spPr>
          <a:xfrm>
            <a:off x="3459175" y="3489574"/>
            <a:ext cx="2243700" cy="6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6" name="Google Shape;256;p25"/>
          <p:cNvSpPr txBox="1">
            <a:spLocks noGrp="1"/>
          </p:cNvSpPr>
          <p:nvPr>
            <p:ph type="subTitle" idx="4"/>
          </p:nvPr>
        </p:nvSpPr>
        <p:spPr>
          <a:xfrm>
            <a:off x="3459175" y="3050754"/>
            <a:ext cx="2243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algn="ctr" rtl="0">
              <a:spcBef>
                <a:spcPts val="0"/>
              </a:spcBef>
              <a:spcAft>
                <a:spcPts val="0"/>
              </a:spcAft>
              <a:buSzPts val="2000"/>
              <a:buFont typeface="Lexend Exa"/>
              <a:buNone/>
              <a:defRPr sz="2000" b="1">
                <a:latin typeface="Lexend Exa"/>
                <a:ea typeface="Lexend Exa"/>
                <a:cs typeface="Lexend Exa"/>
                <a:sym typeface="Lexend Exa"/>
              </a:defRPr>
            </a:lvl2pPr>
            <a:lvl3pPr lvl="2" algn="ctr" rtl="0">
              <a:spcBef>
                <a:spcPts val="0"/>
              </a:spcBef>
              <a:spcAft>
                <a:spcPts val="0"/>
              </a:spcAft>
              <a:buSzPts val="2000"/>
              <a:buFont typeface="Lexend Exa"/>
              <a:buNone/>
              <a:defRPr sz="2000" b="1">
                <a:latin typeface="Lexend Exa"/>
                <a:ea typeface="Lexend Exa"/>
                <a:cs typeface="Lexend Exa"/>
                <a:sym typeface="Lexend Exa"/>
              </a:defRPr>
            </a:lvl3pPr>
            <a:lvl4pPr lvl="3" algn="ctr" rtl="0">
              <a:spcBef>
                <a:spcPts val="0"/>
              </a:spcBef>
              <a:spcAft>
                <a:spcPts val="0"/>
              </a:spcAft>
              <a:buSzPts val="2000"/>
              <a:buFont typeface="Lexend Exa"/>
              <a:buNone/>
              <a:defRPr sz="2000" b="1">
                <a:latin typeface="Lexend Exa"/>
                <a:ea typeface="Lexend Exa"/>
                <a:cs typeface="Lexend Exa"/>
                <a:sym typeface="Lexend Exa"/>
              </a:defRPr>
            </a:lvl4pPr>
            <a:lvl5pPr lvl="4" algn="ctr" rtl="0">
              <a:spcBef>
                <a:spcPts val="0"/>
              </a:spcBef>
              <a:spcAft>
                <a:spcPts val="0"/>
              </a:spcAft>
              <a:buSzPts val="2000"/>
              <a:buFont typeface="Lexend Exa"/>
              <a:buNone/>
              <a:defRPr sz="2000" b="1">
                <a:latin typeface="Lexend Exa"/>
                <a:ea typeface="Lexend Exa"/>
                <a:cs typeface="Lexend Exa"/>
                <a:sym typeface="Lexend Exa"/>
              </a:defRPr>
            </a:lvl5pPr>
            <a:lvl6pPr lvl="5" algn="ctr" rtl="0">
              <a:spcBef>
                <a:spcPts val="0"/>
              </a:spcBef>
              <a:spcAft>
                <a:spcPts val="0"/>
              </a:spcAft>
              <a:buSzPts val="2000"/>
              <a:buFont typeface="Lexend Exa"/>
              <a:buNone/>
              <a:defRPr sz="2000" b="1">
                <a:latin typeface="Lexend Exa"/>
                <a:ea typeface="Lexend Exa"/>
                <a:cs typeface="Lexend Exa"/>
                <a:sym typeface="Lexend Exa"/>
              </a:defRPr>
            </a:lvl6pPr>
            <a:lvl7pPr lvl="6" algn="ctr" rtl="0">
              <a:spcBef>
                <a:spcPts val="0"/>
              </a:spcBef>
              <a:spcAft>
                <a:spcPts val="0"/>
              </a:spcAft>
              <a:buSzPts val="2000"/>
              <a:buFont typeface="Lexend Exa"/>
              <a:buNone/>
              <a:defRPr sz="2000" b="1">
                <a:latin typeface="Lexend Exa"/>
                <a:ea typeface="Lexend Exa"/>
                <a:cs typeface="Lexend Exa"/>
                <a:sym typeface="Lexend Exa"/>
              </a:defRPr>
            </a:lvl7pPr>
            <a:lvl8pPr lvl="7" algn="ctr" rtl="0">
              <a:spcBef>
                <a:spcPts val="0"/>
              </a:spcBef>
              <a:spcAft>
                <a:spcPts val="0"/>
              </a:spcAft>
              <a:buSzPts val="2000"/>
              <a:buFont typeface="Lexend Exa"/>
              <a:buNone/>
              <a:defRPr sz="2000" b="1">
                <a:latin typeface="Lexend Exa"/>
                <a:ea typeface="Lexend Exa"/>
                <a:cs typeface="Lexend Exa"/>
                <a:sym typeface="Lexend Exa"/>
              </a:defRPr>
            </a:lvl8pPr>
            <a:lvl9pPr lvl="8" algn="ctr"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257" name="Google Shape;257;p25"/>
          <p:cNvSpPr txBox="1">
            <a:spLocks noGrp="1"/>
          </p:cNvSpPr>
          <p:nvPr>
            <p:ph type="subTitle" idx="5"/>
          </p:nvPr>
        </p:nvSpPr>
        <p:spPr>
          <a:xfrm>
            <a:off x="6170400" y="3489574"/>
            <a:ext cx="2243700" cy="6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8" name="Google Shape;258;p25"/>
          <p:cNvSpPr txBox="1">
            <a:spLocks noGrp="1"/>
          </p:cNvSpPr>
          <p:nvPr>
            <p:ph type="subTitle" idx="6"/>
          </p:nvPr>
        </p:nvSpPr>
        <p:spPr>
          <a:xfrm>
            <a:off x="6170400" y="3050754"/>
            <a:ext cx="2243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algn="ctr" rtl="0">
              <a:spcBef>
                <a:spcPts val="0"/>
              </a:spcBef>
              <a:spcAft>
                <a:spcPts val="0"/>
              </a:spcAft>
              <a:buSzPts val="2000"/>
              <a:buFont typeface="Lexend Exa"/>
              <a:buNone/>
              <a:defRPr sz="2000" b="1">
                <a:latin typeface="Lexend Exa"/>
                <a:ea typeface="Lexend Exa"/>
                <a:cs typeface="Lexend Exa"/>
                <a:sym typeface="Lexend Exa"/>
              </a:defRPr>
            </a:lvl2pPr>
            <a:lvl3pPr lvl="2" algn="ctr" rtl="0">
              <a:spcBef>
                <a:spcPts val="0"/>
              </a:spcBef>
              <a:spcAft>
                <a:spcPts val="0"/>
              </a:spcAft>
              <a:buSzPts val="2000"/>
              <a:buFont typeface="Lexend Exa"/>
              <a:buNone/>
              <a:defRPr sz="2000" b="1">
                <a:latin typeface="Lexend Exa"/>
                <a:ea typeface="Lexend Exa"/>
                <a:cs typeface="Lexend Exa"/>
                <a:sym typeface="Lexend Exa"/>
              </a:defRPr>
            </a:lvl3pPr>
            <a:lvl4pPr lvl="3" algn="ctr" rtl="0">
              <a:spcBef>
                <a:spcPts val="0"/>
              </a:spcBef>
              <a:spcAft>
                <a:spcPts val="0"/>
              </a:spcAft>
              <a:buSzPts val="2000"/>
              <a:buFont typeface="Lexend Exa"/>
              <a:buNone/>
              <a:defRPr sz="2000" b="1">
                <a:latin typeface="Lexend Exa"/>
                <a:ea typeface="Lexend Exa"/>
                <a:cs typeface="Lexend Exa"/>
                <a:sym typeface="Lexend Exa"/>
              </a:defRPr>
            </a:lvl4pPr>
            <a:lvl5pPr lvl="4" algn="ctr" rtl="0">
              <a:spcBef>
                <a:spcPts val="0"/>
              </a:spcBef>
              <a:spcAft>
                <a:spcPts val="0"/>
              </a:spcAft>
              <a:buSzPts val="2000"/>
              <a:buFont typeface="Lexend Exa"/>
              <a:buNone/>
              <a:defRPr sz="2000" b="1">
                <a:latin typeface="Lexend Exa"/>
                <a:ea typeface="Lexend Exa"/>
                <a:cs typeface="Lexend Exa"/>
                <a:sym typeface="Lexend Exa"/>
              </a:defRPr>
            </a:lvl5pPr>
            <a:lvl6pPr lvl="5" algn="ctr" rtl="0">
              <a:spcBef>
                <a:spcPts val="0"/>
              </a:spcBef>
              <a:spcAft>
                <a:spcPts val="0"/>
              </a:spcAft>
              <a:buSzPts val="2000"/>
              <a:buFont typeface="Lexend Exa"/>
              <a:buNone/>
              <a:defRPr sz="2000" b="1">
                <a:latin typeface="Lexend Exa"/>
                <a:ea typeface="Lexend Exa"/>
                <a:cs typeface="Lexend Exa"/>
                <a:sym typeface="Lexend Exa"/>
              </a:defRPr>
            </a:lvl6pPr>
            <a:lvl7pPr lvl="6" algn="ctr" rtl="0">
              <a:spcBef>
                <a:spcPts val="0"/>
              </a:spcBef>
              <a:spcAft>
                <a:spcPts val="0"/>
              </a:spcAft>
              <a:buSzPts val="2000"/>
              <a:buFont typeface="Lexend Exa"/>
              <a:buNone/>
              <a:defRPr sz="2000" b="1">
                <a:latin typeface="Lexend Exa"/>
                <a:ea typeface="Lexend Exa"/>
                <a:cs typeface="Lexend Exa"/>
                <a:sym typeface="Lexend Exa"/>
              </a:defRPr>
            </a:lvl7pPr>
            <a:lvl8pPr lvl="7" algn="ctr" rtl="0">
              <a:spcBef>
                <a:spcPts val="0"/>
              </a:spcBef>
              <a:spcAft>
                <a:spcPts val="0"/>
              </a:spcAft>
              <a:buSzPts val="2000"/>
              <a:buFont typeface="Lexend Exa"/>
              <a:buNone/>
              <a:defRPr sz="2000" b="1">
                <a:latin typeface="Lexend Exa"/>
                <a:ea typeface="Lexend Exa"/>
                <a:cs typeface="Lexend Exa"/>
                <a:sym typeface="Lexend Exa"/>
              </a:defRPr>
            </a:lvl8pPr>
            <a:lvl9pPr lvl="8" algn="ctr"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565"/>
        <p:cNvGrpSpPr/>
        <p:nvPr/>
      </p:nvGrpSpPr>
      <p:grpSpPr>
        <a:xfrm>
          <a:off x="0" y="0"/>
          <a:ext cx="0" cy="0"/>
          <a:chOff x="0" y="0"/>
          <a:chExt cx="0" cy="0"/>
        </a:xfrm>
      </p:grpSpPr>
      <p:grpSp>
        <p:nvGrpSpPr>
          <p:cNvPr id="566" name="Google Shape;566;p52"/>
          <p:cNvGrpSpPr/>
          <p:nvPr/>
        </p:nvGrpSpPr>
        <p:grpSpPr>
          <a:xfrm>
            <a:off x="162093" y="158842"/>
            <a:ext cx="4763128" cy="4713350"/>
            <a:chOff x="169011" y="162825"/>
            <a:chExt cx="8809189" cy="4713350"/>
          </a:xfrm>
        </p:grpSpPr>
        <p:sp>
          <p:nvSpPr>
            <p:cNvPr id="567" name="Google Shape;567;p5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68" name="Google Shape;568;p5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69" name="Google Shape;569;p5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570" name="Google Shape;570;p52"/>
          <p:cNvCxnSpPr/>
          <p:nvPr/>
        </p:nvCxnSpPr>
        <p:spPr>
          <a:xfrm>
            <a:off x="150759" y="4984375"/>
            <a:ext cx="4763100" cy="0"/>
          </a:xfrm>
          <a:prstGeom prst="straightConnector1">
            <a:avLst/>
          </a:prstGeom>
          <a:noFill/>
          <a:ln w="19050" cap="flat" cmpd="sng">
            <a:solidFill>
              <a:schemeClr val="dk1"/>
            </a:solidFill>
            <a:prstDash val="solid"/>
            <a:round/>
            <a:headEnd type="none" w="med" len="med"/>
            <a:tailEnd type="none" w="med" len="med"/>
          </a:ln>
        </p:spPr>
      </p:cxnSp>
      <p:sp>
        <p:nvSpPr>
          <p:cNvPr id="571" name="Google Shape;571;p52"/>
          <p:cNvSpPr txBox="1">
            <a:spLocks noGrp="1"/>
          </p:cNvSpPr>
          <p:nvPr>
            <p:ph type="ctrTitle"/>
          </p:nvPr>
        </p:nvSpPr>
        <p:spPr>
          <a:xfrm>
            <a:off x="793400" y="777725"/>
            <a:ext cx="3525600" cy="830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200">
                <a:latin typeface="Lexend Exa"/>
                <a:ea typeface="Lexend Exa"/>
                <a:cs typeface="Lexend Exa"/>
                <a:sym typeface="Lexend Ex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2" name="Google Shape;572;p52"/>
          <p:cNvSpPr txBox="1">
            <a:spLocks noGrp="1"/>
          </p:cNvSpPr>
          <p:nvPr>
            <p:ph type="subTitle" idx="1"/>
          </p:nvPr>
        </p:nvSpPr>
        <p:spPr>
          <a:xfrm>
            <a:off x="769100" y="2478425"/>
            <a:ext cx="3574200" cy="6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atin typeface="Red Hat Text"/>
                <a:ea typeface="Red Hat Text"/>
                <a:cs typeface="Red Hat Text"/>
                <a:sym typeface="Red Hat Tex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3" name="Google Shape;573;p52"/>
          <p:cNvSpPr txBox="1">
            <a:spLocks noGrp="1"/>
          </p:cNvSpPr>
          <p:nvPr>
            <p:ph type="subTitle" idx="2"/>
          </p:nvPr>
        </p:nvSpPr>
        <p:spPr>
          <a:xfrm>
            <a:off x="769100" y="1703800"/>
            <a:ext cx="3574200" cy="4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100"/>
              <a:buFont typeface="Lexend Exa"/>
              <a:buNone/>
              <a:defRPr sz="1600">
                <a:latin typeface="Lexend Exa"/>
                <a:ea typeface="Lexend Exa"/>
                <a:cs typeface="Lexend Exa"/>
                <a:sym typeface="Lexend Exa"/>
              </a:defRPr>
            </a:lvl1pPr>
            <a:lvl2pPr lvl="1" algn="ctr" rtl="0">
              <a:lnSpc>
                <a:spcPct val="100000"/>
              </a:lnSpc>
              <a:spcBef>
                <a:spcPts val="0"/>
              </a:spcBef>
              <a:spcAft>
                <a:spcPts val="0"/>
              </a:spcAft>
              <a:buSzPts val="2800"/>
              <a:buFont typeface="Lexend Exa"/>
              <a:buNone/>
              <a:defRPr sz="2800">
                <a:latin typeface="Lexend Exa"/>
                <a:ea typeface="Lexend Exa"/>
                <a:cs typeface="Lexend Exa"/>
                <a:sym typeface="Lexend Exa"/>
              </a:defRPr>
            </a:lvl2pPr>
            <a:lvl3pPr lvl="2" algn="ctr" rtl="0">
              <a:lnSpc>
                <a:spcPct val="100000"/>
              </a:lnSpc>
              <a:spcBef>
                <a:spcPts val="0"/>
              </a:spcBef>
              <a:spcAft>
                <a:spcPts val="0"/>
              </a:spcAft>
              <a:buSzPts val="2800"/>
              <a:buFont typeface="Lexend Exa"/>
              <a:buNone/>
              <a:defRPr sz="2800">
                <a:latin typeface="Lexend Exa"/>
                <a:ea typeface="Lexend Exa"/>
                <a:cs typeface="Lexend Exa"/>
                <a:sym typeface="Lexend Exa"/>
              </a:defRPr>
            </a:lvl3pPr>
            <a:lvl4pPr lvl="3" algn="ctr" rtl="0">
              <a:lnSpc>
                <a:spcPct val="100000"/>
              </a:lnSpc>
              <a:spcBef>
                <a:spcPts val="0"/>
              </a:spcBef>
              <a:spcAft>
                <a:spcPts val="0"/>
              </a:spcAft>
              <a:buSzPts val="2800"/>
              <a:buFont typeface="Lexend Exa"/>
              <a:buNone/>
              <a:defRPr sz="2800">
                <a:latin typeface="Lexend Exa"/>
                <a:ea typeface="Lexend Exa"/>
                <a:cs typeface="Lexend Exa"/>
                <a:sym typeface="Lexend Exa"/>
              </a:defRPr>
            </a:lvl4pPr>
            <a:lvl5pPr lvl="4" algn="ctr" rtl="0">
              <a:lnSpc>
                <a:spcPct val="100000"/>
              </a:lnSpc>
              <a:spcBef>
                <a:spcPts val="0"/>
              </a:spcBef>
              <a:spcAft>
                <a:spcPts val="0"/>
              </a:spcAft>
              <a:buSzPts val="2800"/>
              <a:buFont typeface="Lexend Exa"/>
              <a:buNone/>
              <a:defRPr sz="2800">
                <a:latin typeface="Lexend Exa"/>
                <a:ea typeface="Lexend Exa"/>
                <a:cs typeface="Lexend Exa"/>
                <a:sym typeface="Lexend Exa"/>
              </a:defRPr>
            </a:lvl5pPr>
            <a:lvl6pPr lvl="5" algn="ctr" rtl="0">
              <a:lnSpc>
                <a:spcPct val="100000"/>
              </a:lnSpc>
              <a:spcBef>
                <a:spcPts val="0"/>
              </a:spcBef>
              <a:spcAft>
                <a:spcPts val="0"/>
              </a:spcAft>
              <a:buSzPts val="2800"/>
              <a:buFont typeface="Lexend Exa"/>
              <a:buNone/>
              <a:defRPr sz="2800">
                <a:latin typeface="Lexend Exa"/>
                <a:ea typeface="Lexend Exa"/>
                <a:cs typeface="Lexend Exa"/>
                <a:sym typeface="Lexend Exa"/>
              </a:defRPr>
            </a:lvl6pPr>
            <a:lvl7pPr lvl="6" algn="ctr" rtl="0">
              <a:lnSpc>
                <a:spcPct val="100000"/>
              </a:lnSpc>
              <a:spcBef>
                <a:spcPts val="0"/>
              </a:spcBef>
              <a:spcAft>
                <a:spcPts val="0"/>
              </a:spcAft>
              <a:buSzPts val="2800"/>
              <a:buFont typeface="Lexend Exa"/>
              <a:buNone/>
              <a:defRPr sz="2800">
                <a:latin typeface="Lexend Exa"/>
                <a:ea typeface="Lexend Exa"/>
                <a:cs typeface="Lexend Exa"/>
                <a:sym typeface="Lexend Exa"/>
              </a:defRPr>
            </a:lvl7pPr>
            <a:lvl8pPr lvl="7" algn="ctr" rtl="0">
              <a:lnSpc>
                <a:spcPct val="100000"/>
              </a:lnSpc>
              <a:spcBef>
                <a:spcPts val="0"/>
              </a:spcBef>
              <a:spcAft>
                <a:spcPts val="0"/>
              </a:spcAft>
              <a:buSzPts val="2800"/>
              <a:buFont typeface="Lexend Exa"/>
              <a:buNone/>
              <a:defRPr sz="2800">
                <a:latin typeface="Lexend Exa"/>
                <a:ea typeface="Lexend Exa"/>
                <a:cs typeface="Lexend Exa"/>
                <a:sym typeface="Lexend Exa"/>
              </a:defRPr>
            </a:lvl8pPr>
            <a:lvl9pPr lvl="8" algn="ctr" rtl="0">
              <a:lnSpc>
                <a:spcPct val="100000"/>
              </a:lnSpc>
              <a:spcBef>
                <a:spcPts val="0"/>
              </a:spcBef>
              <a:spcAft>
                <a:spcPts val="0"/>
              </a:spcAft>
              <a:buSzPts val="2800"/>
              <a:buFont typeface="Lexend Exa"/>
              <a:buNone/>
              <a:defRPr sz="2800">
                <a:latin typeface="Lexend Exa"/>
                <a:ea typeface="Lexend Exa"/>
                <a:cs typeface="Lexend Exa"/>
                <a:sym typeface="Lexend Exa"/>
              </a:defRPr>
            </a:lvl9pPr>
          </a:lstStyle>
          <a:p>
            <a:endParaRPr/>
          </a:p>
        </p:txBody>
      </p:sp>
      <p:sp>
        <p:nvSpPr>
          <p:cNvPr id="574" name="Google Shape;574;p52"/>
          <p:cNvSpPr txBox="1"/>
          <p:nvPr/>
        </p:nvSpPr>
        <p:spPr>
          <a:xfrm>
            <a:off x="610400" y="3714200"/>
            <a:ext cx="3891600" cy="69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2"/>
                </a:solidFill>
                <a:latin typeface="Red Hat Text"/>
                <a:ea typeface="Red Hat Text"/>
                <a:cs typeface="Red Hat Text"/>
                <a:sym typeface="Red Hat Text"/>
              </a:rPr>
              <a:t>CREDITS:</a:t>
            </a:r>
            <a:r>
              <a:rPr lang="en" sz="1000">
                <a:solidFill>
                  <a:schemeClr val="dk2"/>
                </a:solidFill>
                <a:latin typeface="Red Hat Text"/>
                <a:ea typeface="Red Hat Text"/>
                <a:cs typeface="Red Hat Text"/>
                <a:sym typeface="Red Hat Text"/>
              </a:rPr>
              <a:t> This presentation template was created by </a:t>
            </a:r>
            <a:r>
              <a:rPr lang="en" sz="1000" b="1">
                <a:solidFill>
                  <a:schemeClr val="dk2"/>
                </a:solidFill>
                <a:uFill>
                  <a:noFill/>
                </a:uFill>
                <a:latin typeface="Red Hat Text"/>
                <a:ea typeface="Red Hat Text"/>
                <a:cs typeface="Red Hat Text"/>
                <a:sym typeface="Red Hat Text"/>
                <a:hlinkClick r:id="rId2">
                  <a:extLst>
                    <a:ext uri="{A12FA001-AC4F-418D-AE19-62706E023703}">
                      <ahyp:hlinkClr xmlns:ahyp="http://schemas.microsoft.com/office/drawing/2018/hyperlinkcolor" val="tx"/>
                    </a:ext>
                  </a:extLst>
                </a:hlinkClick>
              </a:rPr>
              <a:t>Slidesgo</a:t>
            </a:r>
            <a:r>
              <a:rPr lang="en" sz="1000">
                <a:solidFill>
                  <a:schemeClr val="dk2"/>
                </a:solidFill>
                <a:latin typeface="Red Hat Text"/>
                <a:ea typeface="Red Hat Text"/>
                <a:cs typeface="Red Hat Text"/>
                <a:sym typeface="Red Hat Text"/>
              </a:rPr>
              <a:t>, including icons by </a:t>
            </a:r>
            <a:r>
              <a:rPr lang="en" sz="1000" b="1">
                <a:solidFill>
                  <a:schemeClr val="dk2"/>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Flaticon</a:t>
            </a:r>
            <a:r>
              <a:rPr lang="en" sz="1000">
                <a:solidFill>
                  <a:schemeClr val="dk2"/>
                </a:solidFill>
                <a:latin typeface="Red Hat Text"/>
                <a:ea typeface="Red Hat Text"/>
                <a:cs typeface="Red Hat Text"/>
                <a:sym typeface="Red Hat Text"/>
              </a:rPr>
              <a:t>, infographics &amp; images by </a:t>
            </a:r>
            <a:r>
              <a:rPr lang="en" sz="1000" b="1">
                <a:solidFill>
                  <a:schemeClr val="dk2"/>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Freepik</a:t>
            </a:r>
            <a:r>
              <a:rPr lang="en" sz="1000">
                <a:solidFill>
                  <a:schemeClr val="dk2"/>
                </a:solidFill>
                <a:latin typeface="Red Hat Text"/>
                <a:ea typeface="Red Hat Text"/>
                <a:cs typeface="Red Hat Text"/>
                <a:sym typeface="Red Hat Text"/>
              </a:rPr>
              <a:t> </a:t>
            </a:r>
            <a:endParaRPr sz="1000" b="1">
              <a:solidFill>
                <a:schemeClr val="dk2"/>
              </a:solidFill>
              <a:latin typeface="Red Hat Text"/>
              <a:ea typeface="Red Hat Text"/>
              <a:cs typeface="Red Hat Text"/>
              <a:sym typeface="Red Hat Tex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TITLE_ONLY_1_1_1_1">
    <p:spTree>
      <p:nvGrpSpPr>
        <p:cNvPr id="1" name="Shape 575"/>
        <p:cNvGrpSpPr/>
        <p:nvPr/>
      </p:nvGrpSpPr>
      <p:grpSpPr>
        <a:xfrm>
          <a:off x="0" y="0"/>
          <a:ext cx="0" cy="0"/>
          <a:chOff x="0" y="0"/>
          <a:chExt cx="0" cy="0"/>
        </a:xfrm>
      </p:grpSpPr>
      <p:grpSp>
        <p:nvGrpSpPr>
          <p:cNvPr id="576" name="Google Shape;576;p53"/>
          <p:cNvGrpSpPr/>
          <p:nvPr/>
        </p:nvGrpSpPr>
        <p:grpSpPr>
          <a:xfrm>
            <a:off x="155550" y="159125"/>
            <a:ext cx="8832900" cy="4825250"/>
            <a:chOff x="164875" y="162825"/>
            <a:chExt cx="8832900" cy="4825250"/>
          </a:xfrm>
        </p:grpSpPr>
        <p:sp>
          <p:nvSpPr>
            <p:cNvPr id="577" name="Google Shape;577;p5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8" name="Google Shape;578;p5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79" name="Google Shape;579;p5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5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1">
    <p:spTree>
      <p:nvGrpSpPr>
        <p:cNvPr id="1" name="Shape 581"/>
        <p:cNvGrpSpPr/>
        <p:nvPr/>
      </p:nvGrpSpPr>
      <p:grpSpPr>
        <a:xfrm>
          <a:off x="0" y="0"/>
          <a:ext cx="0" cy="0"/>
          <a:chOff x="0" y="0"/>
          <a:chExt cx="0" cy="0"/>
        </a:xfrm>
      </p:grpSpPr>
      <p:grpSp>
        <p:nvGrpSpPr>
          <p:cNvPr id="582" name="Google Shape;582;p54"/>
          <p:cNvGrpSpPr/>
          <p:nvPr/>
        </p:nvGrpSpPr>
        <p:grpSpPr>
          <a:xfrm rot="10800000" flipH="1">
            <a:off x="155550" y="159125"/>
            <a:ext cx="8832900" cy="4825250"/>
            <a:chOff x="164875" y="162825"/>
            <a:chExt cx="8832900" cy="4825250"/>
          </a:xfrm>
        </p:grpSpPr>
        <p:sp>
          <p:nvSpPr>
            <p:cNvPr id="583" name="Google Shape;583;p5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84" name="Google Shape;584;p5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5" name="Google Shape;585;p5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5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87" name="Google Shape;587;p54"/>
          <p:cNvSpPr/>
          <p:nvPr/>
        </p:nvSpPr>
        <p:spPr>
          <a:xfrm>
            <a:off x="2667000" y="1052550"/>
            <a:ext cx="3810000" cy="303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32">
    <p:spTree>
      <p:nvGrpSpPr>
        <p:cNvPr id="1" name="Shape 588"/>
        <p:cNvGrpSpPr/>
        <p:nvPr/>
      </p:nvGrpSpPr>
      <p:grpSpPr>
        <a:xfrm>
          <a:off x="0" y="0"/>
          <a:ext cx="0" cy="0"/>
          <a:chOff x="0" y="0"/>
          <a:chExt cx="0" cy="0"/>
        </a:xfrm>
      </p:grpSpPr>
      <p:grpSp>
        <p:nvGrpSpPr>
          <p:cNvPr id="589" name="Google Shape;589;p55"/>
          <p:cNvGrpSpPr/>
          <p:nvPr/>
        </p:nvGrpSpPr>
        <p:grpSpPr>
          <a:xfrm rot="10800000" flipH="1">
            <a:off x="155550" y="159125"/>
            <a:ext cx="8832900" cy="4825250"/>
            <a:chOff x="164875" y="162825"/>
            <a:chExt cx="8832900" cy="4825250"/>
          </a:xfrm>
        </p:grpSpPr>
        <p:sp>
          <p:nvSpPr>
            <p:cNvPr id="590" name="Google Shape;590;p5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91" name="Google Shape;591;p5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92" name="Google Shape;592;p5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5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APTION_ONLY_1">
    <p:spTree>
      <p:nvGrpSpPr>
        <p:cNvPr id="1" name="Shape 594"/>
        <p:cNvGrpSpPr/>
        <p:nvPr/>
      </p:nvGrpSpPr>
      <p:grpSpPr>
        <a:xfrm>
          <a:off x="0" y="0"/>
          <a:ext cx="0" cy="0"/>
          <a:chOff x="0" y="0"/>
          <a:chExt cx="0" cy="0"/>
        </a:xfrm>
      </p:grpSpPr>
      <p:grpSp>
        <p:nvGrpSpPr>
          <p:cNvPr id="595" name="Google Shape;595;p56"/>
          <p:cNvGrpSpPr/>
          <p:nvPr/>
        </p:nvGrpSpPr>
        <p:grpSpPr>
          <a:xfrm>
            <a:off x="155550" y="159125"/>
            <a:ext cx="8832900" cy="4825250"/>
            <a:chOff x="164875" y="162825"/>
            <a:chExt cx="8832900" cy="4825250"/>
          </a:xfrm>
        </p:grpSpPr>
        <p:sp>
          <p:nvSpPr>
            <p:cNvPr id="596" name="Google Shape;596;p5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597" name="Google Shape;597;p56"/>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598" name="Google Shape;598;p56"/>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599" name="Google Shape;599;p56"/>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1" name="Google Shape;21;p3"/>
          <p:cNvGrpSpPr/>
          <p:nvPr/>
        </p:nvGrpSpPr>
        <p:grpSpPr>
          <a:xfrm>
            <a:off x="155550" y="159125"/>
            <a:ext cx="8832900" cy="4825250"/>
            <a:chOff x="164875" y="162825"/>
            <a:chExt cx="8832900" cy="4825250"/>
          </a:xfrm>
        </p:grpSpPr>
        <p:sp>
          <p:nvSpPr>
            <p:cNvPr id="22" name="Google Shape;22;p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3" name="Google Shape;23;p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4" name="Google Shape;24;p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6" name="Google Shape;26;p3"/>
          <p:cNvSpPr txBox="1">
            <a:spLocks noGrp="1"/>
          </p:cNvSpPr>
          <p:nvPr>
            <p:ph type="title" idx="2" hasCustomPrompt="1"/>
          </p:nvPr>
        </p:nvSpPr>
        <p:spPr>
          <a:xfrm>
            <a:off x="1258838" y="1834875"/>
            <a:ext cx="2780100" cy="133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4968050" y="2685375"/>
            <a:ext cx="2135400" cy="592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grpSp>
        <p:nvGrpSpPr>
          <p:cNvPr id="48" name="Google Shape;48;p6"/>
          <p:cNvGrpSpPr/>
          <p:nvPr/>
        </p:nvGrpSpPr>
        <p:grpSpPr>
          <a:xfrm>
            <a:off x="155550" y="159125"/>
            <a:ext cx="8832900" cy="4825250"/>
            <a:chOff x="164875" y="162825"/>
            <a:chExt cx="8832900" cy="4825250"/>
          </a:xfrm>
        </p:grpSpPr>
        <p:sp>
          <p:nvSpPr>
            <p:cNvPr id="49" name="Google Shape;49;p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0" name="Google Shape;50;p6"/>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1" name="Google Shape;51;p6"/>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2" name="Google Shape;52;p6"/>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3" name="Google Shape;53;p6"/>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11"/>
        <p:cNvGrpSpPr/>
        <p:nvPr/>
      </p:nvGrpSpPr>
      <p:grpSpPr>
        <a:xfrm>
          <a:off x="0" y="0"/>
          <a:ext cx="0" cy="0"/>
          <a:chOff x="0" y="0"/>
          <a:chExt cx="0" cy="0"/>
        </a:xfrm>
      </p:grpSpPr>
      <p:grpSp>
        <p:nvGrpSpPr>
          <p:cNvPr id="112" name="Google Shape;112;p13"/>
          <p:cNvGrpSpPr/>
          <p:nvPr/>
        </p:nvGrpSpPr>
        <p:grpSpPr>
          <a:xfrm>
            <a:off x="155550" y="159125"/>
            <a:ext cx="8832900" cy="4825250"/>
            <a:chOff x="164875" y="162825"/>
            <a:chExt cx="8832900" cy="4825250"/>
          </a:xfrm>
        </p:grpSpPr>
        <p:sp>
          <p:nvSpPr>
            <p:cNvPr id="113" name="Google Shape;113;p1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4" name="Google Shape;114;p1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15" name="Google Shape;115;p1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16" name="Google Shape;116;p1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17" name="Google Shape;117;p1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3"/>
          <p:cNvSpPr txBox="1">
            <a:spLocks noGrp="1"/>
          </p:cNvSpPr>
          <p:nvPr>
            <p:ph type="title" idx="2" hasCustomPrompt="1"/>
          </p:nvPr>
        </p:nvSpPr>
        <p:spPr>
          <a:xfrm>
            <a:off x="7200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19" name="Google Shape;119;p13"/>
          <p:cNvSpPr txBox="1">
            <a:spLocks noGrp="1"/>
          </p:cNvSpPr>
          <p:nvPr>
            <p:ph type="subTitle" idx="1"/>
          </p:nvPr>
        </p:nvSpPr>
        <p:spPr>
          <a:xfrm>
            <a:off x="2230550" y="1664131"/>
            <a:ext cx="18273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txBox="1">
            <a:spLocks noGrp="1"/>
          </p:cNvSpPr>
          <p:nvPr>
            <p:ph type="subTitle" idx="3"/>
          </p:nvPr>
        </p:nvSpPr>
        <p:spPr>
          <a:xfrm>
            <a:off x="223055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1" name="Google Shape;121;p13"/>
          <p:cNvSpPr txBox="1">
            <a:spLocks noGrp="1"/>
          </p:cNvSpPr>
          <p:nvPr>
            <p:ph type="title" idx="4" hasCustomPrompt="1"/>
          </p:nvPr>
        </p:nvSpPr>
        <p:spPr>
          <a:xfrm>
            <a:off x="47404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2" name="Google Shape;122;p13"/>
          <p:cNvSpPr txBox="1">
            <a:spLocks noGrp="1"/>
          </p:cNvSpPr>
          <p:nvPr>
            <p:ph type="subTitle" idx="5"/>
          </p:nvPr>
        </p:nvSpPr>
        <p:spPr>
          <a:xfrm>
            <a:off x="6291900" y="1664131"/>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subTitle" idx="6"/>
          </p:nvPr>
        </p:nvSpPr>
        <p:spPr>
          <a:xfrm>
            <a:off x="629190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4" name="Google Shape;124;p13"/>
          <p:cNvSpPr txBox="1">
            <a:spLocks noGrp="1"/>
          </p:cNvSpPr>
          <p:nvPr>
            <p:ph type="title" idx="7" hasCustomPrompt="1"/>
          </p:nvPr>
        </p:nvSpPr>
        <p:spPr>
          <a:xfrm>
            <a:off x="7200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5" name="Google Shape;125;p13"/>
          <p:cNvSpPr txBox="1">
            <a:spLocks noGrp="1"/>
          </p:cNvSpPr>
          <p:nvPr>
            <p:ph type="subTitle" idx="8"/>
          </p:nvPr>
        </p:nvSpPr>
        <p:spPr>
          <a:xfrm>
            <a:off x="223055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3"/>
          <p:cNvSpPr txBox="1">
            <a:spLocks noGrp="1"/>
          </p:cNvSpPr>
          <p:nvPr>
            <p:ph type="subTitle" idx="9"/>
          </p:nvPr>
        </p:nvSpPr>
        <p:spPr>
          <a:xfrm>
            <a:off x="223055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7" name="Google Shape;127;p13"/>
          <p:cNvSpPr txBox="1">
            <a:spLocks noGrp="1"/>
          </p:cNvSpPr>
          <p:nvPr>
            <p:ph type="title" idx="13" hasCustomPrompt="1"/>
          </p:nvPr>
        </p:nvSpPr>
        <p:spPr>
          <a:xfrm>
            <a:off x="47404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8" name="Google Shape;128;p13"/>
          <p:cNvSpPr txBox="1">
            <a:spLocks noGrp="1"/>
          </p:cNvSpPr>
          <p:nvPr>
            <p:ph type="subTitle" idx="14"/>
          </p:nvPr>
        </p:nvSpPr>
        <p:spPr>
          <a:xfrm>
            <a:off x="629190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3"/>
          <p:cNvSpPr txBox="1">
            <a:spLocks noGrp="1"/>
          </p:cNvSpPr>
          <p:nvPr>
            <p:ph type="subTitle" idx="15"/>
          </p:nvPr>
        </p:nvSpPr>
        <p:spPr>
          <a:xfrm>
            <a:off x="629190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
    <p:spTree>
      <p:nvGrpSpPr>
        <p:cNvPr id="1" name="Shape 130"/>
        <p:cNvGrpSpPr/>
        <p:nvPr/>
      </p:nvGrpSpPr>
      <p:grpSpPr>
        <a:xfrm>
          <a:off x="0" y="0"/>
          <a:ext cx="0" cy="0"/>
          <a:chOff x="0" y="0"/>
          <a:chExt cx="0" cy="0"/>
        </a:xfrm>
      </p:grpSpPr>
      <p:grpSp>
        <p:nvGrpSpPr>
          <p:cNvPr id="131" name="Google Shape;131;p14"/>
          <p:cNvGrpSpPr/>
          <p:nvPr/>
        </p:nvGrpSpPr>
        <p:grpSpPr>
          <a:xfrm rot="10800000" flipH="1">
            <a:off x="155550" y="159125"/>
            <a:ext cx="8832900" cy="4825250"/>
            <a:chOff x="164875" y="162825"/>
            <a:chExt cx="8832900" cy="4825250"/>
          </a:xfrm>
        </p:grpSpPr>
        <p:sp>
          <p:nvSpPr>
            <p:cNvPr id="132" name="Google Shape;132;p1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33" name="Google Shape;133;p1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34" name="Google Shape;134;p1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1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36" name="Google Shape;136;p14"/>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4"/>
          <p:cNvSpPr txBox="1">
            <a:spLocks noGrp="1"/>
          </p:cNvSpPr>
          <p:nvPr>
            <p:ph type="title" idx="2" hasCustomPrompt="1"/>
          </p:nvPr>
        </p:nvSpPr>
        <p:spPr>
          <a:xfrm>
            <a:off x="1157052" y="1129425"/>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38" name="Google Shape;138;p14"/>
          <p:cNvSpPr txBox="1">
            <a:spLocks noGrp="1"/>
          </p:cNvSpPr>
          <p:nvPr>
            <p:ph type="subTitle" idx="1"/>
          </p:nvPr>
        </p:nvSpPr>
        <p:spPr>
          <a:xfrm>
            <a:off x="721452" y="208761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4"/>
          <p:cNvSpPr txBox="1">
            <a:spLocks noGrp="1"/>
          </p:cNvSpPr>
          <p:nvPr>
            <p:ph type="subTitle" idx="3"/>
          </p:nvPr>
        </p:nvSpPr>
        <p:spPr>
          <a:xfrm>
            <a:off x="721452" y="179306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0" name="Google Shape;140;p14"/>
          <p:cNvSpPr txBox="1">
            <a:spLocks noGrp="1"/>
          </p:cNvSpPr>
          <p:nvPr>
            <p:ph type="title" idx="4" hasCustomPrompt="1"/>
          </p:nvPr>
        </p:nvSpPr>
        <p:spPr>
          <a:xfrm>
            <a:off x="1157052" y="2848370"/>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41" name="Google Shape;141;p14"/>
          <p:cNvSpPr txBox="1">
            <a:spLocks noGrp="1"/>
          </p:cNvSpPr>
          <p:nvPr>
            <p:ph type="subTitle" idx="5"/>
          </p:nvPr>
        </p:nvSpPr>
        <p:spPr>
          <a:xfrm>
            <a:off x="721452" y="379967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4"/>
          <p:cNvSpPr txBox="1">
            <a:spLocks noGrp="1"/>
          </p:cNvSpPr>
          <p:nvPr>
            <p:ph type="subTitle" idx="6"/>
          </p:nvPr>
        </p:nvSpPr>
        <p:spPr>
          <a:xfrm>
            <a:off x="721452" y="350512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3" name="Google Shape;143;p14"/>
          <p:cNvSpPr txBox="1">
            <a:spLocks noGrp="1"/>
          </p:cNvSpPr>
          <p:nvPr>
            <p:ph type="title" idx="7" hasCustomPrompt="1"/>
          </p:nvPr>
        </p:nvSpPr>
        <p:spPr>
          <a:xfrm>
            <a:off x="3770700" y="1124625"/>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44" name="Google Shape;144;p14"/>
          <p:cNvSpPr txBox="1">
            <a:spLocks noGrp="1"/>
          </p:cNvSpPr>
          <p:nvPr>
            <p:ph type="subTitle" idx="8"/>
          </p:nvPr>
        </p:nvSpPr>
        <p:spPr>
          <a:xfrm>
            <a:off x="3335100" y="208761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14"/>
          <p:cNvSpPr txBox="1">
            <a:spLocks noGrp="1"/>
          </p:cNvSpPr>
          <p:nvPr>
            <p:ph type="subTitle" idx="9"/>
          </p:nvPr>
        </p:nvSpPr>
        <p:spPr>
          <a:xfrm>
            <a:off x="3335100" y="179306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6" name="Google Shape;146;p14"/>
          <p:cNvSpPr txBox="1">
            <a:spLocks noGrp="1"/>
          </p:cNvSpPr>
          <p:nvPr>
            <p:ph type="title" idx="13" hasCustomPrompt="1"/>
          </p:nvPr>
        </p:nvSpPr>
        <p:spPr>
          <a:xfrm>
            <a:off x="3770700" y="2843570"/>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47" name="Google Shape;147;p14"/>
          <p:cNvSpPr txBox="1">
            <a:spLocks noGrp="1"/>
          </p:cNvSpPr>
          <p:nvPr>
            <p:ph type="subTitle" idx="14"/>
          </p:nvPr>
        </p:nvSpPr>
        <p:spPr>
          <a:xfrm>
            <a:off x="3335100" y="379967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14"/>
          <p:cNvSpPr txBox="1">
            <a:spLocks noGrp="1"/>
          </p:cNvSpPr>
          <p:nvPr>
            <p:ph type="subTitle" idx="15"/>
          </p:nvPr>
        </p:nvSpPr>
        <p:spPr>
          <a:xfrm>
            <a:off x="3335100" y="350512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9" name="Google Shape;149;p14"/>
          <p:cNvSpPr txBox="1">
            <a:spLocks noGrp="1"/>
          </p:cNvSpPr>
          <p:nvPr>
            <p:ph type="title" idx="16" hasCustomPrompt="1"/>
          </p:nvPr>
        </p:nvSpPr>
        <p:spPr>
          <a:xfrm>
            <a:off x="6384348" y="1129425"/>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50" name="Google Shape;150;p14"/>
          <p:cNvSpPr txBox="1">
            <a:spLocks noGrp="1"/>
          </p:cNvSpPr>
          <p:nvPr>
            <p:ph type="subTitle" idx="17"/>
          </p:nvPr>
        </p:nvSpPr>
        <p:spPr>
          <a:xfrm>
            <a:off x="5948748" y="208761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4"/>
          <p:cNvSpPr txBox="1">
            <a:spLocks noGrp="1"/>
          </p:cNvSpPr>
          <p:nvPr>
            <p:ph type="subTitle" idx="18"/>
          </p:nvPr>
        </p:nvSpPr>
        <p:spPr>
          <a:xfrm>
            <a:off x="5948748" y="179306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52" name="Google Shape;152;p14"/>
          <p:cNvSpPr txBox="1">
            <a:spLocks noGrp="1"/>
          </p:cNvSpPr>
          <p:nvPr>
            <p:ph type="title" idx="19" hasCustomPrompt="1"/>
          </p:nvPr>
        </p:nvSpPr>
        <p:spPr>
          <a:xfrm>
            <a:off x="6384348" y="2848370"/>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53" name="Google Shape;153;p14"/>
          <p:cNvSpPr txBox="1">
            <a:spLocks noGrp="1"/>
          </p:cNvSpPr>
          <p:nvPr>
            <p:ph type="subTitle" idx="20"/>
          </p:nvPr>
        </p:nvSpPr>
        <p:spPr>
          <a:xfrm>
            <a:off x="5948748" y="379967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14"/>
          <p:cNvSpPr txBox="1">
            <a:spLocks noGrp="1"/>
          </p:cNvSpPr>
          <p:nvPr>
            <p:ph type="subTitle" idx="21"/>
          </p:nvPr>
        </p:nvSpPr>
        <p:spPr>
          <a:xfrm>
            <a:off x="5948748" y="350512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p:cSld name="CUSTOM_4">
    <p:spTree>
      <p:nvGrpSpPr>
        <p:cNvPr id="1" name="Shape 178"/>
        <p:cNvGrpSpPr/>
        <p:nvPr/>
      </p:nvGrpSpPr>
      <p:grpSpPr>
        <a:xfrm>
          <a:off x="0" y="0"/>
          <a:ext cx="0" cy="0"/>
          <a:chOff x="0" y="0"/>
          <a:chExt cx="0" cy="0"/>
        </a:xfrm>
      </p:grpSpPr>
      <p:grpSp>
        <p:nvGrpSpPr>
          <p:cNvPr id="179" name="Google Shape;179;p17"/>
          <p:cNvGrpSpPr/>
          <p:nvPr/>
        </p:nvGrpSpPr>
        <p:grpSpPr>
          <a:xfrm rot="10800000" flipH="1">
            <a:off x="155550" y="159125"/>
            <a:ext cx="8832900" cy="4825250"/>
            <a:chOff x="164875" y="162825"/>
            <a:chExt cx="8832900" cy="4825250"/>
          </a:xfrm>
        </p:grpSpPr>
        <p:sp>
          <p:nvSpPr>
            <p:cNvPr id="180" name="Google Shape;180;p17"/>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81" name="Google Shape;181;p17"/>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82" name="Google Shape;182;p17"/>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83" name="Google Shape;183;p17"/>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84" name="Google Shape;184;p1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1962150" y="1847740"/>
            <a:ext cx="52197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203" name="Google Shape;203;p20"/>
          <p:cNvGrpSpPr/>
          <p:nvPr/>
        </p:nvGrpSpPr>
        <p:grpSpPr>
          <a:xfrm rot="10800000" flipH="1">
            <a:off x="155550" y="159125"/>
            <a:ext cx="8832900" cy="4825250"/>
            <a:chOff x="164875" y="162825"/>
            <a:chExt cx="8832900" cy="4825250"/>
          </a:xfrm>
        </p:grpSpPr>
        <p:sp>
          <p:nvSpPr>
            <p:cNvPr id="204" name="Google Shape;204;p20"/>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05" name="Google Shape;205;p20"/>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06" name="Google Shape;206;p20"/>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07" name="Google Shape;207;p20"/>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08" name="Google Shape;208;p20"/>
          <p:cNvSpPr txBox="1">
            <a:spLocks noGrp="1"/>
          </p:cNvSpPr>
          <p:nvPr>
            <p:ph type="title" idx="2" hasCustomPrompt="1"/>
          </p:nvPr>
        </p:nvSpPr>
        <p:spPr>
          <a:xfrm>
            <a:off x="3769050" y="543490"/>
            <a:ext cx="1605900" cy="1332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20"/>
          <p:cNvSpPr txBox="1">
            <a:spLocks noGrp="1"/>
          </p:cNvSpPr>
          <p:nvPr>
            <p:ph type="subTitle" idx="1"/>
          </p:nvPr>
        </p:nvSpPr>
        <p:spPr>
          <a:xfrm>
            <a:off x="1962150" y="2583042"/>
            <a:ext cx="52197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24">
    <p:spTree>
      <p:nvGrpSpPr>
        <p:cNvPr id="1" name="Shape 210"/>
        <p:cNvGrpSpPr/>
        <p:nvPr/>
      </p:nvGrpSpPr>
      <p:grpSpPr>
        <a:xfrm>
          <a:off x="0" y="0"/>
          <a:ext cx="0" cy="0"/>
          <a:chOff x="0" y="0"/>
          <a:chExt cx="0" cy="0"/>
        </a:xfrm>
      </p:grpSpPr>
      <p:sp>
        <p:nvSpPr>
          <p:cNvPr id="211" name="Google Shape;211;p21"/>
          <p:cNvSpPr txBox="1">
            <a:spLocks noGrp="1"/>
          </p:cNvSpPr>
          <p:nvPr>
            <p:ph type="title"/>
          </p:nvPr>
        </p:nvSpPr>
        <p:spPr>
          <a:xfrm>
            <a:off x="3255250" y="1981795"/>
            <a:ext cx="4621200" cy="592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dk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212" name="Google Shape;212;p21"/>
          <p:cNvGrpSpPr/>
          <p:nvPr/>
        </p:nvGrpSpPr>
        <p:grpSpPr>
          <a:xfrm rot="10800000" flipH="1">
            <a:off x="155550" y="159125"/>
            <a:ext cx="8832900" cy="4825250"/>
            <a:chOff x="164875" y="162825"/>
            <a:chExt cx="8832900" cy="4825250"/>
          </a:xfrm>
        </p:grpSpPr>
        <p:sp>
          <p:nvSpPr>
            <p:cNvPr id="213" name="Google Shape;213;p21"/>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14" name="Google Shape;214;p21"/>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15" name="Google Shape;215;p21"/>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1"/>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17" name="Google Shape;217;p21"/>
          <p:cNvSpPr txBox="1">
            <a:spLocks noGrp="1"/>
          </p:cNvSpPr>
          <p:nvPr>
            <p:ph type="title" idx="2" hasCustomPrompt="1"/>
          </p:nvPr>
        </p:nvSpPr>
        <p:spPr>
          <a:xfrm>
            <a:off x="1267550" y="1905600"/>
            <a:ext cx="1605900" cy="1332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21"/>
          <p:cNvSpPr txBox="1">
            <a:spLocks noGrp="1"/>
          </p:cNvSpPr>
          <p:nvPr>
            <p:ph type="subTitle" idx="1"/>
          </p:nvPr>
        </p:nvSpPr>
        <p:spPr>
          <a:xfrm>
            <a:off x="3255250" y="2717100"/>
            <a:ext cx="4621200" cy="43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1pPr>
            <a:lvl2pPr lvl="1">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2pPr>
            <a:lvl3pPr lvl="2">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3pPr>
            <a:lvl4pPr lvl="3">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4pPr>
            <a:lvl5pPr lvl="4">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5pPr>
            <a:lvl6pPr lvl="5">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6pPr>
            <a:lvl7pPr lvl="6">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7pPr>
            <a:lvl8pPr lvl="7">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8pPr>
            <a:lvl9pPr lvl="8">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dirty="0"/>
          </a:p>
        </p:txBody>
      </p:sp>
      <p:pic>
        <p:nvPicPr>
          <p:cNvPr id="2" name="Picture 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93753" y="198984"/>
            <a:ext cx="434616" cy="434616"/>
          </a:xfrm>
          <a:prstGeom prst="rect">
            <a:avLst/>
          </a:prstGeom>
        </p:spPr>
      </p:pic>
      <p:pic>
        <p:nvPicPr>
          <p:cNvPr id="4" name="Picture 3"/>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962942" y="159152"/>
            <a:ext cx="922115" cy="405931"/>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3" r:id="rId7"/>
    <p:sldLayoutId id="2147483666" r:id="rId8"/>
    <p:sldLayoutId id="2147483667" r:id="rId9"/>
    <p:sldLayoutId id="2147483670" r:id="rId10"/>
    <p:sldLayoutId id="2147483671" r:id="rId11"/>
    <p:sldLayoutId id="2147483698" r:id="rId12"/>
    <p:sldLayoutId id="2147483699" r:id="rId13"/>
    <p:sldLayoutId id="2147483700" r:id="rId14"/>
    <p:sldLayoutId id="2147483701" r:id="rId15"/>
    <p:sldLayoutId id="214748370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1333788" y="154217"/>
            <a:ext cx="763145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Lexend Exa" panose="020B0604020202020204" charset="0"/>
              </a:rPr>
              <a:t>ĐẠI HỌC CÔNG NGHIỆP HÀ NỘI</a:t>
            </a:r>
            <a:endParaRPr sz="2400" dirty="0">
              <a:latin typeface="Lexend Exa" panose="020B0604020202020204" charset="0"/>
            </a:endParaRPr>
          </a:p>
        </p:txBody>
      </p:sp>
      <p:sp>
        <p:nvSpPr>
          <p:cNvPr id="665" name="Google Shape;665;p62"/>
          <p:cNvSpPr txBox="1">
            <a:spLocks noGrp="1"/>
          </p:cNvSpPr>
          <p:nvPr>
            <p:ph type="subTitle" idx="3"/>
          </p:nvPr>
        </p:nvSpPr>
        <p:spPr>
          <a:xfrm>
            <a:off x="1333788" y="582209"/>
            <a:ext cx="7631458"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Lexend Exa" panose="020B0604020202020204" charset="0"/>
              </a:rPr>
              <a:t>KHOA CÔNG NGHỆ THÔNG TIN</a:t>
            </a:r>
            <a:endParaRPr sz="1800" dirty="0">
              <a:latin typeface="Lexend Exa" panose="020B060402020202020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2" y="122402"/>
            <a:ext cx="1396523" cy="1396523"/>
          </a:xfrm>
          <a:prstGeom prst="rect">
            <a:avLst/>
          </a:prstGeom>
        </p:spPr>
      </p:pic>
      <p:sp>
        <p:nvSpPr>
          <p:cNvPr id="46" name="Google Shape;662;p62"/>
          <p:cNvSpPr txBox="1">
            <a:spLocks noGrp="1"/>
          </p:cNvSpPr>
          <p:nvPr>
            <p:ph type="title"/>
          </p:nvPr>
        </p:nvSpPr>
        <p:spPr>
          <a:xfrm>
            <a:off x="212702" y="1493109"/>
            <a:ext cx="875254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Lexend Exa" panose="020B0604020202020204" charset="0"/>
              </a:rPr>
              <a:t>ĐỒ ÁN TỐT NGHIỆP</a:t>
            </a:r>
            <a:endParaRPr sz="2400" dirty="0">
              <a:latin typeface="Lexend Exa" panose="020B0604020202020204" charset="0"/>
            </a:endParaRPr>
          </a:p>
        </p:txBody>
      </p:sp>
      <p:sp>
        <p:nvSpPr>
          <p:cNvPr id="47" name="Google Shape;665;p62"/>
          <p:cNvSpPr txBox="1">
            <a:spLocks noGrp="1"/>
          </p:cNvSpPr>
          <p:nvPr>
            <p:ph type="subTitle" idx="3"/>
          </p:nvPr>
        </p:nvSpPr>
        <p:spPr>
          <a:xfrm>
            <a:off x="232941" y="1981564"/>
            <a:ext cx="8752544"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latin typeface="Lexend Exa" panose="020B0604020202020204" charset="0"/>
              </a:rPr>
              <a:t>ĐỀ TÀI: XÂY DỰNG WEBSITE QUẢN LÝ CỬA </a:t>
            </a:r>
            <a:r>
              <a:rPr lang="en-US" sz="1400">
                <a:latin typeface="Lexend Exa" panose="020B0604020202020204" charset="0"/>
              </a:rPr>
              <a:t>HÀNG TIAMO </a:t>
            </a:r>
            <a:r>
              <a:rPr lang="en-US" sz="1400" dirty="0">
                <a:latin typeface="Lexend Exa" panose="020B0604020202020204" charset="0"/>
              </a:rPr>
              <a:t>CAFE</a:t>
            </a:r>
            <a:endParaRPr sz="1400" dirty="0">
              <a:latin typeface="Lexend Exa" panose="020B0604020202020204" charset="0"/>
            </a:endParaRPr>
          </a:p>
        </p:txBody>
      </p:sp>
      <p:sp>
        <p:nvSpPr>
          <p:cNvPr id="50" name="Google Shape;665;p62"/>
          <p:cNvSpPr txBox="1">
            <a:spLocks noGrp="1"/>
          </p:cNvSpPr>
          <p:nvPr>
            <p:ph type="subTitle" idx="3"/>
          </p:nvPr>
        </p:nvSpPr>
        <p:spPr>
          <a:xfrm>
            <a:off x="4572000" y="3686153"/>
            <a:ext cx="4376272" cy="387000"/>
          </a:xfrm>
          <a:prstGeom prst="rect">
            <a:avLst/>
          </a:prstGeom>
        </p:spPr>
        <p:txBody>
          <a:bodyPr spcFirstLastPara="1" wrap="square" lIns="91425" tIns="91425" rIns="91425" bIns="91425" anchor="ctr" anchorCtr="0">
            <a:noAutofit/>
          </a:bodyPr>
          <a:lstStyle/>
          <a:p>
            <a:pPr marL="0" indent="0" algn="l"/>
            <a:r>
              <a:rPr lang="en-US" sz="1400">
                <a:latin typeface="Lexend Exa" panose="020B0604020202020204" charset="0"/>
              </a:rPr>
              <a:t>2020603328</a:t>
            </a:r>
            <a:endParaRPr sz="1400" dirty="0">
              <a:latin typeface="Lexend Exa" panose="020B0604020202020204" charset="0"/>
            </a:endParaRPr>
          </a:p>
        </p:txBody>
      </p:sp>
      <p:sp>
        <p:nvSpPr>
          <p:cNvPr id="51" name="Google Shape;665;p62"/>
          <p:cNvSpPr txBox="1">
            <a:spLocks noGrp="1"/>
          </p:cNvSpPr>
          <p:nvPr>
            <p:ph type="subTitle" idx="3"/>
          </p:nvPr>
        </p:nvSpPr>
        <p:spPr>
          <a:xfrm>
            <a:off x="212702" y="3686153"/>
            <a:ext cx="4376272" cy="387000"/>
          </a:xfrm>
          <a:prstGeom prst="rect">
            <a:avLst/>
          </a:prstGeom>
        </p:spPr>
        <p:txBody>
          <a:bodyPr spcFirstLastPara="1" wrap="square" lIns="91425" tIns="91425" rIns="91425" bIns="91425" anchor="ctr" anchorCtr="0">
            <a:noAutofit/>
          </a:bodyPr>
          <a:lstStyle/>
          <a:p>
            <a:pPr marL="0" indent="0" algn="r"/>
            <a:r>
              <a:rPr lang="en-US" sz="1400" dirty="0">
                <a:latin typeface="Lexend Exa" panose="020B0604020202020204" charset="0"/>
              </a:rPr>
              <a:t>Mã sinh viên:</a:t>
            </a:r>
            <a:endParaRPr sz="1400" dirty="0">
              <a:latin typeface="Lexend Exa" panose="020B0604020202020204" charset="0"/>
            </a:endParaRPr>
          </a:p>
        </p:txBody>
      </p:sp>
      <p:sp>
        <p:nvSpPr>
          <p:cNvPr id="52" name="Google Shape;665;p62"/>
          <p:cNvSpPr txBox="1">
            <a:spLocks noGrp="1"/>
          </p:cNvSpPr>
          <p:nvPr>
            <p:ph type="subTitle" idx="3"/>
          </p:nvPr>
        </p:nvSpPr>
        <p:spPr>
          <a:xfrm>
            <a:off x="212702" y="3299153"/>
            <a:ext cx="4359298" cy="387000"/>
          </a:xfrm>
          <a:prstGeom prst="rect">
            <a:avLst/>
          </a:prstGeom>
        </p:spPr>
        <p:txBody>
          <a:bodyPr spcFirstLastPara="1" wrap="square" lIns="91425" tIns="91425" rIns="91425" bIns="91425" anchor="ctr" anchorCtr="0">
            <a:noAutofit/>
          </a:bodyPr>
          <a:lstStyle/>
          <a:p>
            <a:pPr marL="0" indent="0" algn="r"/>
            <a:r>
              <a:rPr lang="en-US" sz="1400" dirty="0">
                <a:latin typeface="Lexend Exa" panose="020B0604020202020204" charset="0"/>
              </a:rPr>
              <a:t>Sinh viên thực hiện:</a:t>
            </a:r>
            <a:endParaRPr sz="1400" dirty="0">
              <a:latin typeface="Lexend Exa" panose="020B0604020202020204" charset="0"/>
            </a:endParaRPr>
          </a:p>
        </p:txBody>
      </p:sp>
      <p:sp>
        <p:nvSpPr>
          <p:cNvPr id="54" name="Google Shape;665;p62"/>
          <p:cNvSpPr txBox="1">
            <a:spLocks noGrp="1"/>
          </p:cNvSpPr>
          <p:nvPr>
            <p:ph type="subTitle" idx="3"/>
          </p:nvPr>
        </p:nvSpPr>
        <p:spPr>
          <a:xfrm>
            <a:off x="4572000" y="3299153"/>
            <a:ext cx="4359298" cy="387000"/>
          </a:xfrm>
          <a:prstGeom prst="rect">
            <a:avLst/>
          </a:prstGeom>
        </p:spPr>
        <p:txBody>
          <a:bodyPr spcFirstLastPara="1" wrap="square" lIns="91425" tIns="91425" rIns="91425" bIns="91425" anchor="ctr" anchorCtr="0">
            <a:noAutofit/>
          </a:bodyPr>
          <a:lstStyle/>
          <a:p>
            <a:pPr marL="0" indent="0" algn="l"/>
            <a:r>
              <a:rPr lang="en-US" sz="1400">
                <a:latin typeface="Lexend Exa" panose="020B0604020202020204" charset="0"/>
              </a:rPr>
              <a:t> Trần Thị Khánh Hiên</a:t>
            </a:r>
            <a:endParaRPr sz="1400" dirty="0">
              <a:latin typeface="Lexend Exa" panose="020B0604020202020204" charset="0"/>
            </a:endParaRPr>
          </a:p>
        </p:txBody>
      </p:sp>
      <p:sp>
        <p:nvSpPr>
          <p:cNvPr id="55" name="Google Shape;665;p62"/>
          <p:cNvSpPr txBox="1">
            <a:spLocks noGrp="1"/>
          </p:cNvSpPr>
          <p:nvPr>
            <p:ph type="subTitle" idx="3"/>
          </p:nvPr>
        </p:nvSpPr>
        <p:spPr>
          <a:xfrm>
            <a:off x="256648" y="2915966"/>
            <a:ext cx="4376272" cy="387000"/>
          </a:xfrm>
          <a:prstGeom prst="rect">
            <a:avLst/>
          </a:prstGeom>
        </p:spPr>
        <p:txBody>
          <a:bodyPr spcFirstLastPara="1" wrap="square" lIns="91425" tIns="91425" rIns="91425" bIns="91425" anchor="ctr" anchorCtr="0">
            <a:noAutofit/>
          </a:bodyPr>
          <a:lstStyle/>
          <a:p>
            <a:pPr marL="0" indent="0" algn="r"/>
            <a:r>
              <a:rPr lang="en-US" sz="1400" dirty="0">
                <a:latin typeface="Lexend Exa" panose="020B0604020202020204" charset="0"/>
              </a:rPr>
              <a:t>Giáo viên hướng dẫn:</a:t>
            </a:r>
            <a:endParaRPr sz="1400" dirty="0">
              <a:latin typeface="Lexend Exa" panose="020B0604020202020204" charset="0"/>
            </a:endParaRPr>
          </a:p>
        </p:txBody>
      </p:sp>
      <p:sp>
        <p:nvSpPr>
          <p:cNvPr id="56" name="Google Shape;665;p62"/>
          <p:cNvSpPr txBox="1">
            <a:spLocks noGrp="1"/>
          </p:cNvSpPr>
          <p:nvPr>
            <p:ph type="subTitle" idx="3"/>
          </p:nvPr>
        </p:nvSpPr>
        <p:spPr>
          <a:xfrm>
            <a:off x="4608513" y="2921018"/>
            <a:ext cx="4376272" cy="387000"/>
          </a:xfrm>
          <a:prstGeom prst="rect">
            <a:avLst/>
          </a:prstGeom>
        </p:spPr>
        <p:txBody>
          <a:bodyPr spcFirstLastPara="1" wrap="square" lIns="91425" tIns="91425" rIns="91425" bIns="91425" anchor="ctr" anchorCtr="0">
            <a:noAutofit/>
          </a:bodyPr>
          <a:lstStyle/>
          <a:p>
            <a:pPr marL="0" indent="0" algn="l"/>
            <a:r>
              <a:rPr lang="en-US" sz="1400" dirty="0">
                <a:latin typeface="Lexend Exa" panose="020B0604020202020204" charset="0"/>
              </a:rPr>
              <a:t>TS</a:t>
            </a:r>
            <a:r>
              <a:rPr lang="en-US" sz="1400">
                <a:latin typeface="Lexend Exa" panose="020B0604020202020204" charset="0"/>
              </a:rPr>
              <a:t>. Lê Thị Anh</a:t>
            </a:r>
            <a:endParaRPr sz="1400" dirty="0">
              <a:latin typeface="Lexend Exa" panose="020B0604020202020204" charset="0"/>
            </a:endParaRPr>
          </a:p>
        </p:txBody>
      </p:sp>
      <p:sp>
        <p:nvSpPr>
          <p:cNvPr id="78" name="Google Shape;665;p62"/>
          <p:cNvSpPr txBox="1">
            <a:spLocks noGrp="1"/>
          </p:cNvSpPr>
          <p:nvPr>
            <p:ph type="subTitle" idx="3"/>
          </p:nvPr>
        </p:nvSpPr>
        <p:spPr>
          <a:xfrm>
            <a:off x="-227381" y="4637778"/>
            <a:ext cx="2417617" cy="387000"/>
          </a:xfrm>
          <a:prstGeom prst="rect">
            <a:avLst/>
          </a:prstGeom>
        </p:spPr>
        <p:txBody>
          <a:bodyPr spcFirstLastPara="1" wrap="square" lIns="91425" tIns="91425" rIns="91425" bIns="91425" anchor="ctr" anchorCtr="0">
            <a:noAutofit/>
          </a:bodyPr>
          <a:lstStyle/>
          <a:p>
            <a:pPr marL="0" indent="0"/>
            <a:r>
              <a:rPr lang="en-US" sz="1100" dirty="0">
                <a:latin typeface="Lexend Exa" panose="020B0604020202020204" charset="0"/>
              </a:rPr>
              <a:t>Đồ án tốt nghiệp</a:t>
            </a:r>
            <a:endParaRPr sz="1100" dirty="0">
              <a:latin typeface="Lexend Exa" panose="020B0604020202020204" charset="0"/>
            </a:endParaRPr>
          </a:p>
        </p:txBody>
      </p:sp>
      <p:grpSp>
        <p:nvGrpSpPr>
          <p:cNvPr id="100" name="Google Shape;611;p59"/>
          <p:cNvGrpSpPr/>
          <p:nvPr/>
        </p:nvGrpSpPr>
        <p:grpSpPr>
          <a:xfrm>
            <a:off x="6557129" y="4556769"/>
            <a:ext cx="264655" cy="308850"/>
            <a:chOff x="6241725" y="1380875"/>
            <a:chExt cx="405100" cy="388975"/>
          </a:xfrm>
        </p:grpSpPr>
        <p:sp>
          <p:nvSpPr>
            <p:cNvPr id="101"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619;p59"/>
          <p:cNvGrpSpPr/>
          <p:nvPr/>
        </p:nvGrpSpPr>
        <p:grpSpPr>
          <a:xfrm>
            <a:off x="8324332" y="4561899"/>
            <a:ext cx="264867" cy="294995"/>
            <a:chOff x="7735800" y="1389600"/>
            <a:chExt cx="405425" cy="371525"/>
          </a:xfrm>
        </p:grpSpPr>
        <p:sp>
          <p:nvSpPr>
            <p:cNvPr id="109"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626;p59"/>
          <p:cNvGrpSpPr/>
          <p:nvPr/>
        </p:nvGrpSpPr>
        <p:grpSpPr>
          <a:xfrm>
            <a:off x="7480498" y="4550898"/>
            <a:ext cx="230662" cy="345629"/>
            <a:chOff x="7041125" y="1376525"/>
            <a:chExt cx="322525" cy="397675"/>
          </a:xfrm>
        </p:grpSpPr>
        <p:sp>
          <p:nvSpPr>
            <p:cNvPr id="116"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665;p62"/>
          <p:cNvSpPr txBox="1">
            <a:spLocks noGrp="1"/>
          </p:cNvSpPr>
          <p:nvPr>
            <p:ph type="subTitle" idx="3"/>
          </p:nvPr>
        </p:nvSpPr>
        <p:spPr>
          <a:xfrm>
            <a:off x="3400405" y="4637778"/>
            <a:ext cx="2417617" cy="387000"/>
          </a:xfrm>
          <a:prstGeom prst="rect">
            <a:avLst/>
          </a:prstGeom>
        </p:spPr>
        <p:txBody>
          <a:bodyPr spcFirstLastPara="1" wrap="square" lIns="91425" tIns="91425" rIns="91425" bIns="91425" anchor="ctr" anchorCtr="0">
            <a:noAutofit/>
          </a:bodyPr>
          <a:lstStyle/>
          <a:p>
            <a:pPr marL="0" indent="0"/>
            <a:r>
              <a:rPr lang="en-US" sz="1100" dirty="0">
                <a:latin typeface="Lexend Exa" panose="020B0604020202020204" charset="0"/>
              </a:rPr>
              <a:t>Hà Nội – </a:t>
            </a:r>
            <a:r>
              <a:rPr lang="en-US" sz="1100">
                <a:latin typeface="Lexend Exa" panose="020B0604020202020204" charset="0"/>
              </a:rPr>
              <a:t>Năm 2024</a:t>
            </a:r>
            <a:endParaRPr sz="1100" dirty="0">
              <a:latin typeface="Lexend Exa" panose="020B0604020202020204" charset="0"/>
            </a:endParaRPr>
          </a:p>
        </p:txBody>
      </p:sp>
      <p:sp>
        <p:nvSpPr>
          <p:cNvPr id="2" name="Oval 1"/>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a:t>
            </a:r>
            <a:endParaRPr lang="vi-VN" dirty="0">
              <a:solidFill>
                <a:schemeClr val="bg2"/>
              </a:solidFill>
              <a:latin typeface="Lexend Exa"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9" name="Google Shape;793;p71"/>
          <p:cNvSpPr txBox="1">
            <a:spLocks noGrp="1"/>
          </p:cNvSpPr>
          <p:nvPr>
            <p:ph type="title"/>
          </p:nvPr>
        </p:nvSpPr>
        <p:spPr>
          <a:xfrm>
            <a:off x="163109" y="849139"/>
            <a:ext cx="253884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Biểu đồ use case tổng quát</a:t>
            </a:r>
            <a:endParaRPr sz="2000" dirty="0"/>
          </a:p>
        </p:txBody>
      </p:sp>
      <p:cxnSp>
        <p:nvCxnSpPr>
          <p:cNvPr id="10" name="Google Shape;794;p71"/>
          <p:cNvCxnSpPr/>
          <p:nvPr/>
        </p:nvCxnSpPr>
        <p:spPr>
          <a:xfrm>
            <a:off x="510449" y="1228285"/>
            <a:ext cx="1850400" cy="0"/>
          </a:xfrm>
          <a:prstGeom prst="straightConnector1">
            <a:avLst/>
          </a:prstGeom>
          <a:noFill/>
          <a:ln w="19050" cap="flat" cmpd="sng">
            <a:solidFill>
              <a:schemeClr val="dk1"/>
            </a:solidFill>
            <a:prstDash val="solid"/>
            <a:round/>
            <a:headEnd type="none" w="med" len="med"/>
            <a:tailEnd type="none" w="med" len="med"/>
          </a:ln>
        </p:spPr>
      </p:cxnSp>
      <p:pic>
        <p:nvPicPr>
          <p:cNvPr id="11" name="Picture 10"/>
          <p:cNvPicPr/>
          <p:nvPr/>
        </p:nvPicPr>
        <p:blipFill rotWithShape="1">
          <a:blip r:embed="rId3"/>
          <a:srcRect l="2390"/>
          <a:stretch/>
        </p:blipFill>
        <p:spPr bwMode="auto">
          <a:xfrm>
            <a:off x="2853204" y="180326"/>
            <a:ext cx="5039512" cy="4782848"/>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5" name="Oval 4"/>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10</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61482411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9" name="Google Shape;793;p71"/>
          <p:cNvSpPr txBox="1">
            <a:spLocks noGrp="1"/>
          </p:cNvSpPr>
          <p:nvPr>
            <p:ph type="title"/>
          </p:nvPr>
        </p:nvSpPr>
        <p:spPr>
          <a:xfrm>
            <a:off x="163109" y="849139"/>
            <a:ext cx="253884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Sơ đồ dữ liệu quan hệ</a:t>
            </a:r>
            <a:endParaRPr sz="2000" dirty="0"/>
          </a:p>
        </p:txBody>
      </p:sp>
      <p:cxnSp>
        <p:nvCxnSpPr>
          <p:cNvPr id="10" name="Google Shape;794;p71"/>
          <p:cNvCxnSpPr/>
          <p:nvPr/>
        </p:nvCxnSpPr>
        <p:spPr>
          <a:xfrm>
            <a:off x="510449" y="1228285"/>
            <a:ext cx="1850400" cy="0"/>
          </a:xfrm>
          <a:prstGeom prst="straightConnector1">
            <a:avLst/>
          </a:prstGeom>
          <a:noFill/>
          <a:ln w="19050" cap="flat" cmpd="sng">
            <a:solidFill>
              <a:schemeClr val="dk1"/>
            </a:solidFill>
            <a:prstDash val="solid"/>
            <a:round/>
            <a:headEnd type="none" w="med" len="med"/>
            <a:tailEnd type="none" w="med" len="med"/>
          </a:ln>
        </p:spPr>
      </p:cxnSp>
      <p:pic>
        <p:nvPicPr>
          <p:cNvPr id="5" name="Picture 4"/>
          <p:cNvPicPr/>
          <p:nvPr/>
        </p:nvPicPr>
        <p:blipFill>
          <a:blip r:embed="rId3"/>
          <a:stretch>
            <a:fillRect/>
          </a:stretch>
        </p:blipFill>
        <p:spPr>
          <a:xfrm>
            <a:off x="3049289" y="275601"/>
            <a:ext cx="4831802" cy="4592297"/>
          </a:xfrm>
          <a:prstGeom prst="rect">
            <a:avLst/>
          </a:prstGeom>
          <a:ln>
            <a:solidFill>
              <a:schemeClr val="accent1"/>
            </a:solidFill>
          </a:ln>
        </p:spPr>
      </p:pic>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11</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98809004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1962150" y="1847740"/>
            <a:ext cx="52197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Demo sản phẩm</a:t>
            </a:r>
            <a:endParaRPr dirty="0"/>
          </a:p>
        </p:txBody>
      </p:sp>
      <p:sp>
        <p:nvSpPr>
          <p:cNvPr id="705" name="Google Shape;705;p64"/>
          <p:cNvSpPr txBox="1">
            <a:spLocks noGrp="1"/>
          </p:cNvSpPr>
          <p:nvPr>
            <p:ph type="title" idx="2"/>
          </p:nvPr>
        </p:nvSpPr>
        <p:spPr>
          <a:xfrm>
            <a:off x="3769050" y="543490"/>
            <a:ext cx="1605900"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vi-VN" dirty="0"/>
              <a:t>4</a:t>
            </a:r>
            <a:endParaRPr dirty="0"/>
          </a:p>
        </p:txBody>
      </p:sp>
      <p:cxnSp>
        <p:nvCxnSpPr>
          <p:cNvPr id="707" name="Google Shape;707;p64"/>
          <p:cNvCxnSpPr/>
          <p:nvPr/>
        </p:nvCxnSpPr>
        <p:spPr>
          <a:xfrm>
            <a:off x="4005450" y="1677265"/>
            <a:ext cx="1133100" cy="0"/>
          </a:xfrm>
          <a:prstGeom prst="straightConnector1">
            <a:avLst/>
          </a:prstGeom>
          <a:noFill/>
          <a:ln w="19050" cap="flat" cmpd="sng">
            <a:solidFill>
              <a:schemeClr val="dk1"/>
            </a:solidFill>
            <a:prstDash val="solid"/>
            <a:round/>
            <a:headEnd type="none" w="med" len="med"/>
            <a:tailEnd type="none" w="med" len="med"/>
          </a:ln>
        </p:spPr>
      </p:cxnSp>
      <p:pic>
        <p:nvPicPr>
          <p:cNvPr id="708" name="Google Shape;708;p64"/>
          <p:cNvPicPr preferRelativeResize="0"/>
          <p:nvPr/>
        </p:nvPicPr>
        <p:blipFill rotWithShape="1">
          <a:blip r:embed="rId3">
            <a:alphaModFix/>
          </a:blip>
          <a:srcRect t="66946" b="3143"/>
          <a:stretch/>
        </p:blipFill>
        <p:spPr>
          <a:xfrm>
            <a:off x="571500" y="3020100"/>
            <a:ext cx="7987476" cy="1592276"/>
          </a:xfrm>
          <a:prstGeom prst="rect">
            <a:avLst/>
          </a:prstGeom>
          <a:noFill/>
          <a:ln>
            <a:noFill/>
          </a:ln>
        </p:spPr>
      </p:pic>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12</a:t>
            </a:r>
            <a:endParaRPr lang="vi-VN" dirty="0">
              <a:solidFill>
                <a:schemeClr val="bg2"/>
              </a:solidFill>
              <a:latin typeface="Lexend Exa" panose="020B0604020202020204" charset="0"/>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pic>
        <p:nvPicPr>
          <p:cNvPr id="2015" name="Google Shape;2015;p94"/>
          <p:cNvPicPr preferRelativeResize="0"/>
          <p:nvPr/>
        </p:nvPicPr>
        <p:blipFill rotWithShape="1">
          <a:blip r:embed="rId3">
            <a:alphaModFix/>
          </a:blip>
          <a:srcRect l="64000" t="35215" b="22263"/>
          <a:stretch/>
        </p:blipFill>
        <p:spPr>
          <a:xfrm>
            <a:off x="5320025" y="1266950"/>
            <a:ext cx="3238948" cy="2544349"/>
          </a:xfrm>
          <a:prstGeom prst="rect">
            <a:avLst/>
          </a:prstGeom>
          <a:noFill/>
          <a:ln>
            <a:noFill/>
          </a:ln>
        </p:spPr>
      </p:pic>
      <p:sp>
        <p:nvSpPr>
          <p:cNvPr id="2016" name="Google Shape;2016;p94"/>
          <p:cNvSpPr txBox="1">
            <a:spLocks noGrp="1"/>
          </p:cNvSpPr>
          <p:nvPr>
            <p:ph type="title"/>
          </p:nvPr>
        </p:nvSpPr>
        <p:spPr>
          <a:xfrm>
            <a:off x="826366" y="1921050"/>
            <a:ext cx="4387200" cy="62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Kết luận</a:t>
            </a:r>
            <a:endParaRPr dirty="0"/>
          </a:p>
        </p:txBody>
      </p:sp>
      <p:sp>
        <p:nvSpPr>
          <p:cNvPr id="2018" name="Google Shape;2018;p94"/>
          <p:cNvSpPr txBox="1">
            <a:spLocks noGrp="1"/>
          </p:cNvSpPr>
          <p:nvPr>
            <p:ph type="title" idx="2"/>
          </p:nvPr>
        </p:nvSpPr>
        <p:spPr>
          <a:xfrm>
            <a:off x="6136549" y="1872974"/>
            <a:ext cx="1605900" cy="13323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vi-VN" dirty="0"/>
              <a:t>5</a:t>
            </a:r>
            <a:endParaRPr dirty="0"/>
          </a:p>
        </p:txBody>
      </p:sp>
      <p:cxnSp>
        <p:nvCxnSpPr>
          <p:cNvPr id="2019" name="Google Shape;2019;p94"/>
          <p:cNvCxnSpPr/>
          <p:nvPr/>
        </p:nvCxnSpPr>
        <p:spPr>
          <a:xfrm>
            <a:off x="1001996" y="2605898"/>
            <a:ext cx="4013100" cy="0"/>
          </a:xfrm>
          <a:prstGeom prst="straightConnector1">
            <a:avLst/>
          </a:prstGeom>
          <a:noFill/>
          <a:ln w="19050" cap="flat" cmpd="sng">
            <a:solidFill>
              <a:schemeClr val="dk1"/>
            </a:solidFill>
            <a:prstDash val="solid"/>
            <a:round/>
            <a:headEnd type="none" w="med" len="med"/>
            <a:tailEnd type="none" w="med" len="med"/>
          </a:ln>
        </p:spPr>
      </p:cxnSp>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13</a:t>
            </a:r>
            <a:endParaRPr lang="vi-VN" dirty="0">
              <a:solidFill>
                <a:schemeClr val="bg2"/>
              </a:solidFill>
              <a:latin typeface="Lexend Exa" panose="020B0604020202020204" charset="0"/>
            </a:endParaRPr>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9" name="Google Shape;1559;p78"/>
          <p:cNvSpPr txBox="1">
            <a:spLocks noGrp="1"/>
          </p:cNvSpPr>
          <p:nvPr>
            <p:ph type="title"/>
          </p:nvPr>
        </p:nvSpPr>
        <p:spPr>
          <a:xfrm>
            <a:off x="980195" y="41493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Kết quả đạt được</a:t>
            </a:r>
            <a:endParaRPr dirty="0">
              <a:solidFill>
                <a:schemeClr val="dk1"/>
              </a:solidFill>
            </a:endParaRPr>
          </a:p>
        </p:txBody>
      </p:sp>
      <p:cxnSp>
        <p:nvCxnSpPr>
          <p:cNvPr id="1576" name="Google Shape;1576;p78"/>
          <p:cNvCxnSpPr/>
          <p:nvPr/>
        </p:nvCxnSpPr>
        <p:spPr>
          <a:xfrm>
            <a:off x="936096" y="987638"/>
            <a:ext cx="2063100" cy="0"/>
          </a:xfrm>
          <a:prstGeom prst="straightConnector1">
            <a:avLst/>
          </a:prstGeom>
          <a:noFill/>
          <a:ln w="19050" cap="flat" cmpd="sng">
            <a:solidFill>
              <a:schemeClr val="dk1"/>
            </a:solidFill>
            <a:prstDash val="solid"/>
            <a:round/>
            <a:headEnd type="none" w="med" len="med"/>
            <a:tailEnd type="none" w="med" len="med"/>
          </a:ln>
        </p:spPr>
      </p:cxnSp>
      <p:grpSp>
        <p:nvGrpSpPr>
          <p:cNvPr id="29" name="Google Shape;11950;p138"/>
          <p:cNvGrpSpPr/>
          <p:nvPr/>
        </p:nvGrpSpPr>
        <p:grpSpPr>
          <a:xfrm>
            <a:off x="611398" y="514857"/>
            <a:ext cx="324698" cy="372863"/>
            <a:chOff x="2212084" y="1960358"/>
            <a:chExt cx="324698" cy="372863"/>
          </a:xfrm>
          <a:solidFill>
            <a:schemeClr val="tx1"/>
          </a:solidFill>
        </p:grpSpPr>
        <p:sp>
          <p:nvSpPr>
            <p:cNvPr id="30" name="Google Shape;11951;p138"/>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52;p138"/>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3;p138"/>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404;p131"/>
          <p:cNvSpPr/>
          <p:nvPr/>
        </p:nvSpPr>
        <p:spPr>
          <a:xfrm>
            <a:off x="720000" y="131489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1144621" y="2192027"/>
            <a:ext cx="7749540" cy="523220"/>
          </a:xfrm>
          <a:prstGeom prst="rect">
            <a:avLst/>
          </a:prstGeom>
          <a:noFill/>
        </p:spPr>
        <p:txBody>
          <a:bodyPr wrap="square" rtlCol="0">
            <a:spAutoFit/>
          </a:bodyPr>
          <a:lstStyle/>
          <a:p>
            <a:r>
              <a:rPr lang="vi-VN" dirty="0">
                <a:solidFill>
                  <a:schemeClr val="bg2"/>
                </a:solidFill>
                <a:latin typeface="Lexend Exa" panose="020B0604020202020204" charset="0"/>
              </a:rPr>
              <a:t>Học hỏi được nhiều kiến thức mới, kỹ năng thực tiễn trong lĩnh vực phát triển web.</a:t>
            </a:r>
          </a:p>
        </p:txBody>
      </p:sp>
      <p:sp>
        <p:nvSpPr>
          <p:cNvPr id="50" name="Google Shape;3404;p131"/>
          <p:cNvSpPr/>
          <p:nvPr/>
        </p:nvSpPr>
        <p:spPr>
          <a:xfrm>
            <a:off x="720000" y="2495969"/>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TextBox 50"/>
          <p:cNvSpPr txBox="1"/>
          <p:nvPr/>
        </p:nvSpPr>
        <p:spPr>
          <a:xfrm>
            <a:off x="1144621" y="1218568"/>
            <a:ext cx="7749540" cy="307777"/>
          </a:xfrm>
          <a:prstGeom prst="rect">
            <a:avLst/>
          </a:prstGeom>
          <a:noFill/>
        </p:spPr>
        <p:txBody>
          <a:bodyPr wrap="square" rtlCol="0">
            <a:spAutoFit/>
          </a:bodyPr>
          <a:lstStyle/>
          <a:p>
            <a:pPr lvl="0"/>
            <a:r>
              <a:rPr lang="vi-VN" dirty="0">
                <a:solidFill>
                  <a:schemeClr val="bg2"/>
                </a:solidFill>
                <a:latin typeface="Lexend Exa" panose="020B0604020202020204" charset="0"/>
              </a:rPr>
              <a:t>Hệ thống đã có thể vận hành dựa trên các nghiệp vụ cơ bản .</a:t>
            </a:r>
          </a:p>
        </p:txBody>
      </p:sp>
      <p:sp>
        <p:nvSpPr>
          <p:cNvPr id="52" name="Google Shape;3404;p131"/>
          <p:cNvSpPr/>
          <p:nvPr/>
        </p:nvSpPr>
        <p:spPr>
          <a:xfrm>
            <a:off x="715257" y="3723436"/>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TextBox 52"/>
          <p:cNvSpPr txBox="1"/>
          <p:nvPr/>
        </p:nvSpPr>
        <p:spPr>
          <a:xfrm>
            <a:off x="1144621" y="3484885"/>
            <a:ext cx="7749540" cy="738664"/>
          </a:xfrm>
          <a:prstGeom prst="rect">
            <a:avLst/>
          </a:prstGeom>
          <a:noFill/>
        </p:spPr>
        <p:txBody>
          <a:bodyPr wrap="square" rtlCol="0">
            <a:spAutoFit/>
          </a:bodyPr>
          <a:lstStyle/>
          <a:p>
            <a:pPr lvl="0"/>
            <a:r>
              <a:rPr lang="vi-VN" dirty="0">
                <a:solidFill>
                  <a:schemeClr val="bg2"/>
                </a:solidFill>
                <a:latin typeface="Lexend Exa" panose="020B0604020202020204" charset="0"/>
              </a:rPr>
              <a:t>Hệ thống đã tích hợp được cổng thanh toán Stripe, điều này giúp cho khách hàng dễ dàng thanh toán đơn hàng bằng thẻ tín dụng, master card, thẻ visa, ...</a:t>
            </a:r>
          </a:p>
        </p:txBody>
      </p:sp>
      <p:sp>
        <p:nvSpPr>
          <p:cNvPr id="14" name="Oval 13"/>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15</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1610649825"/>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9" name="Google Shape;1559;p78"/>
          <p:cNvSpPr txBox="1">
            <a:spLocks noGrp="1"/>
          </p:cNvSpPr>
          <p:nvPr>
            <p:ph type="title"/>
          </p:nvPr>
        </p:nvSpPr>
        <p:spPr>
          <a:xfrm>
            <a:off x="995061" y="32821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Hướng phát triển</a:t>
            </a:r>
            <a:endParaRPr dirty="0">
              <a:solidFill>
                <a:schemeClr val="dk1"/>
              </a:solidFill>
            </a:endParaRPr>
          </a:p>
        </p:txBody>
      </p:sp>
      <p:cxnSp>
        <p:nvCxnSpPr>
          <p:cNvPr id="1576" name="Google Shape;1576;p78"/>
          <p:cNvCxnSpPr/>
          <p:nvPr/>
        </p:nvCxnSpPr>
        <p:spPr>
          <a:xfrm>
            <a:off x="1082495" y="900911"/>
            <a:ext cx="2063100" cy="0"/>
          </a:xfrm>
          <a:prstGeom prst="straightConnector1">
            <a:avLst/>
          </a:prstGeom>
          <a:noFill/>
          <a:ln w="19050" cap="flat" cmpd="sng">
            <a:solidFill>
              <a:schemeClr val="dk1"/>
            </a:solidFill>
            <a:prstDash val="solid"/>
            <a:round/>
            <a:headEnd type="none" w="med" len="med"/>
            <a:tailEnd type="none" w="med" len="med"/>
          </a:ln>
        </p:spPr>
      </p:cxnSp>
      <p:grpSp>
        <p:nvGrpSpPr>
          <p:cNvPr id="24" name="Google Shape;11484;p137"/>
          <p:cNvGrpSpPr/>
          <p:nvPr/>
        </p:nvGrpSpPr>
        <p:grpSpPr>
          <a:xfrm>
            <a:off x="609104" y="428130"/>
            <a:ext cx="371883" cy="365691"/>
            <a:chOff x="860940" y="2746477"/>
            <a:chExt cx="371883" cy="365691"/>
          </a:xfrm>
          <a:solidFill>
            <a:schemeClr val="tx1"/>
          </a:solidFill>
        </p:grpSpPr>
        <p:sp>
          <p:nvSpPr>
            <p:cNvPr id="25" name="Google Shape;11485;p137"/>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86;p137"/>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87;p137"/>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88;p137"/>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89;p137"/>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p:cNvSpPr txBox="1"/>
          <p:nvPr/>
        </p:nvSpPr>
        <p:spPr>
          <a:xfrm>
            <a:off x="720000" y="1027040"/>
            <a:ext cx="7749540" cy="307777"/>
          </a:xfrm>
          <a:prstGeom prst="rect">
            <a:avLst/>
          </a:prstGeom>
          <a:noFill/>
        </p:spPr>
        <p:txBody>
          <a:bodyPr wrap="square" rtlCol="0">
            <a:spAutoFit/>
          </a:bodyPr>
          <a:lstStyle/>
          <a:p>
            <a:r>
              <a:rPr lang="vi-VN" dirty="0">
                <a:solidFill>
                  <a:schemeClr val="bg2"/>
                </a:solidFill>
                <a:latin typeface="Lexend Exa" panose="020B0604020202020204" charset="0"/>
              </a:rPr>
              <a:t>Khả năng phát triển</a:t>
            </a:r>
          </a:p>
        </p:txBody>
      </p:sp>
      <p:sp>
        <p:nvSpPr>
          <p:cNvPr id="31" name="Google Shape;3404;p131"/>
          <p:cNvSpPr/>
          <p:nvPr/>
        </p:nvSpPr>
        <p:spPr>
          <a:xfrm>
            <a:off x="1082495" y="1953388"/>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p:cNvSpPr txBox="1"/>
          <p:nvPr/>
        </p:nvSpPr>
        <p:spPr>
          <a:xfrm>
            <a:off x="1607820" y="1649447"/>
            <a:ext cx="7322820" cy="738664"/>
          </a:xfrm>
          <a:prstGeom prst="rect">
            <a:avLst/>
          </a:prstGeom>
          <a:noFill/>
        </p:spPr>
        <p:txBody>
          <a:bodyPr wrap="square" rtlCol="0">
            <a:spAutoFit/>
          </a:bodyPr>
          <a:lstStyle/>
          <a:p>
            <a:pPr algn="just"/>
            <a:r>
              <a:rPr lang="vi-VN" dirty="0">
                <a:latin typeface="Lexend Exa" panose="020B0604020202020204" charset="0"/>
              </a:rPr>
              <a:t>Đối với việc quản lý cửa hàng, hệ thống còn nhiều tiềm năng để phát triển trong tương lai như việc quản lý nguyên, vật liệu, nhập nguyên, vật liệu</a:t>
            </a:r>
            <a:endParaRPr lang="vi-VN" dirty="0">
              <a:solidFill>
                <a:schemeClr val="bg2"/>
              </a:solidFill>
              <a:latin typeface="Lexend Exa" panose="020B0604020202020204" charset="0"/>
            </a:endParaRPr>
          </a:p>
        </p:txBody>
      </p:sp>
      <p:sp>
        <p:nvSpPr>
          <p:cNvPr id="33" name="Google Shape;3404;p131"/>
          <p:cNvSpPr/>
          <p:nvPr/>
        </p:nvSpPr>
        <p:spPr>
          <a:xfrm>
            <a:off x="1082495" y="3310623"/>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TextBox 33"/>
          <p:cNvSpPr txBox="1"/>
          <p:nvPr/>
        </p:nvSpPr>
        <p:spPr>
          <a:xfrm>
            <a:off x="1607820" y="3072072"/>
            <a:ext cx="7322820" cy="738664"/>
          </a:xfrm>
          <a:prstGeom prst="rect">
            <a:avLst/>
          </a:prstGeom>
          <a:noFill/>
        </p:spPr>
        <p:txBody>
          <a:bodyPr wrap="square" rtlCol="0">
            <a:spAutoFit/>
          </a:bodyPr>
          <a:lstStyle/>
          <a:p>
            <a:pPr lvl="0"/>
            <a:r>
              <a:rPr lang="vi-VN" dirty="0">
                <a:latin typeface="Lexend Exa" panose="020B0604020202020204" charset="0"/>
              </a:rPr>
              <a:t>Đối với mặt kinh doanh, hệ thống phát triển thêm nhiều trải nghiệm người dùng cho khách hàng, người dùng có thể xem thông tin đơn hàng trực tiếp trên hệ thống, ...</a:t>
            </a:r>
          </a:p>
        </p:txBody>
      </p:sp>
      <p:sp>
        <p:nvSpPr>
          <p:cNvPr id="15" name="Oval 14"/>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16</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111220018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9" name="Google Shape;1559;p78"/>
          <p:cNvSpPr txBox="1">
            <a:spLocks noGrp="1"/>
          </p:cNvSpPr>
          <p:nvPr>
            <p:ph type="title"/>
          </p:nvPr>
        </p:nvSpPr>
        <p:spPr>
          <a:xfrm>
            <a:off x="995059" y="3398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Hướng phát triển</a:t>
            </a:r>
            <a:endParaRPr dirty="0">
              <a:solidFill>
                <a:schemeClr val="dk1"/>
              </a:solidFill>
            </a:endParaRPr>
          </a:p>
        </p:txBody>
      </p:sp>
      <p:cxnSp>
        <p:nvCxnSpPr>
          <p:cNvPr id="1576" name="Google Shape;1576;p78"/>
          <p:cNvCxnSpPr/>
          <p:nvPr/>
        </p:nvCxnSpPr>
        <p:spPr>
          <a:xfrm>
            <a:off x="1093177" y="903198"/>
            <a:ext cx="2063100" cy="0"/>
          </a:xfrm>
          <a:prstGeom prst="straightConnector1">
            <a:avLst/>
          </a:prstGeom>
          <a:noFill/>
          <a:ln w="19050" cap="flat" cmpd="sng">
            <a:solidFill>
              <a:schemeClr val="dk1"/>
            </a:solidFill>
            <a:prstDash val="solid"/>
            <a:round/>
            <a:headEnd type="none" w="med" len="med"/>
            <a:tailEnd type="none" w="med" len="med"/>
          </a:ln>
        </p:spPr>
      </p:cxnSp>
      <p:grpSp>
        <p:nvGrpSpPr>
          <p:cNvPr id="24" name="Google Shape;11484;p137"/>
          <p:cNvGrpSpPr/>
          <p:nvPr/>
        </p:nvGrpSpPr>
        <p:grpSpPr>
          <a:xfrm>
            <a:off x="609102" y="439735"/>
            <a:ext cx="371883" cy="365691"/>
            <a:chOff x="860940" y="2746477"/>
            <a:chExt cx="371883" cy="365691"/>
          </a:xfrm>
          <a:solidFill>
            <a:schemeClr val="tx1"/>
          </a:solidFill>
        </p:grpSpPr>
        <p:sp>
          <p:nvSpPr>
            <p:cNvPr id="25" name="Google Shape;11485;p137"/>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86;p137"/>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87;p137"/>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88;p137"/>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89;p137"/>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p:cNvSpPr txBox="1"/>
          <p:nvPr/>
        </p:nvSpPr>
        <p:spPr>
          <a:xfrm>
            <a:off x="720000" y="1027040"/>
            <a:ext cx="7749540" cy="307777"/>
          </a:xfrm>
          <a:prstGeom prst="rect">
            <a:avLst/>
          </a:prstGeom>
          <a:noFill/>
        </p:spPr>
        <p:txBody>
          <a:bodyPr wrap="square" rtlCol="0">
            <a:spAutoFit/>
          </a:bodyPr>
          <a:lstStyle/>
          <a:p>
            <a:r>
              <a:rPr lang="vi-VN" dirty="0">
                <a:solidFill>
                  <a:schemeClr val="bg2"/>
                </a:solidFill>
                <a:latin typeface="Lexend Exa" panose="020B0604020202020204" charset="0"/>
              </a:rPr>
              <a:t>Kết luận và hướng phát triển</a:t>
            </a:r>
          </a:p>
        </p:txBody>
      </p:sp>
      <p:sp>
        <p:nvSpPr>
          <p:cNvPr id="31" name="Google Shape;3404;p131"/>
          <p:cNvSpPr/>
          <p:nvPr/>
        </p:nvSpPr>
        <p:spPr>
          <a:xfrm>
            <a:off x="1093177" y="1617119"/>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p:cNvSpPr txBox="1"/>
          <p:nvPr/>
        </p:nvSpPr>
        <p:spPr>
          <a:xfrm>
            <a:off x="1607820" y="1419245"/>
            <a:ext cx="7322820" cy="523220"/>
          </a:xfrm>
          <a:prstGeom prst="rect">
            <a:avLst/>
          </a:prstGeom>
          <a:noFill/>
        </p:spPr>
        <p:txBody>
          <a:bodyPr wrap="square" rtlCol="0">
            <a:spAutoFit/>
          </a:bodyPr>
          <a:lstStyle/>
          <a:p>
            <a:pPr algn="just"/>
            <a:r>
              <a:rPr lang="vi-VN" dirty="0">
                <a:latin typeface="Lexend Exa" panose="020B0604020202020204" charset="0"/>
              </a:rPr>
              <a:t>Angular và Node.js là hai công nghệ phổ biến trong việc xây dựng ứng dụng web hiện đại. </a:t>
            </a:r>
            <a:endParaRPr lang="vi-VN" dirty="0">
              <a:solidFill>
                <a:schemeClr val="bg2"/>
              </a:solidFill>
              <a:latin typeface="Lexend Exa" panose="020B0604020202020204" charset="0"/>
            </a:endParaRPr>
          </a:p>
        </p:txBody>
      </p:sp>
      <p:sp>
        <p:nvSpPr>
          <p:cNvPr id="33" name="Google Shape;3404;p131"/>
          <p:cNvSpPr/>
          <p:nvPr/>
        </p:nvSpPr>
        <p:spPr>
          <a:xfrm>
            <a:off x="1093177" y="2331031"/>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TextBox 33"/>
          <p:cNvSpPr txBox="1"/>
          <p:nvPr/>
        </p:nvSpPr>
        <p:spPr>
          <a:xfrm>
            <a:off x="1607820" y="2134812"/>
            <a:ext cx="7322820" cy="523220"/>
          </a:xfrm>
          <a:prstGeom prst="rect">
            <a:avLst/>
          </a:prstGeom>
          <a:noFill/>
        </p:spPr>
        <p:txBody>
          <a:bodyPr wrap="square" rtlCol="0">
            <a:spAutoFit/>
          </a:bodyPr>
          <a:lstStyle/>
          <a:p>
            <a:pPr lvl="0" algn="just"/>
            <a:r>
              <a:rPr lang="vi-VN" dirty="0">
                <a:latin typeface="Lexend Exa" panose="020B0604020202020204" charset="0"/>
              </a:rPr>
              <a:t>Mặc dù hệ thống đã hoàn thành, nhưng nó vẫn còn nhiều mặt hạn chế và một số vấn đề còn tồn tại.</a:t>
            </a:r>
          </a:p>
        </p:txBody>
      </p:sp>
      <p:sp>
        <p:nvSpPr>
          <p:cNvPr id="15" name="Google Shape;3404;p131"/>
          <p:cNvSpPr/>
          <p:nvPr/>
        </p:nvSpPr>
        <p:spPr>
          <a:xfrm>
            <a:off x="1093177" y="2996022"/>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p:cNvSpPr txBox="1"/>
          <p:nvPr/>
        </p:nvSpPr>
        <p:spPr>
          <a:xfrm>
            <a:off x="1607820" y="2895149"/>
            <a:ext cx="7322820" cy="307777"/>
          </a:xfrm>
          <a:prstGeom prst="rect">
            <a:avLst/>
          </a:prstGeom>
          <a:noFill/>
        </p:spPr>
        <p:txBody>
          <a:bodyPr wrap="square" rtlCol="0">
            <a:spAutoFit/>
          </a:bodyPr>
          <a:lstStyle/>
          <a:p>
            <a:pPr lvl="0" algn="just"/>
            <a:r>
              <a:rPr lang="vi-VN" dirty="0">
                <a:latin typeface="Lexend Exa" panose="020B0604020202020204" charset="0"/>
              </a:rPr>
              <a:t>Trong thời gian tới, em sẽ cố gắng khắc phục những hạn chế.</a:t>
            </a:r>
          </a:p>
        </p:txBody>
      </p:sp>
      <p:sp>
        <p:nvSpPr>
          <p:cNvPr id="17" name="Google Shape;3404;p131"/>
          <p:cNvSpPr/>
          <p:nvPr/>
        </p:nvSpPr>
        <p:spPr>
          <a:xfrm>
            <a:off x="1133884" y="3528541"/>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tx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 name="TextBox 17"/>
          <p:cNvSpPr txBox="1"/>
          <p:nvPr/>
        </p:nvSpPr>
        <p:spPr>
          <a:xfrm>
            <a:off x="1607820" y="3440044"/>
            <a:ext cx="7322820" cy="738664"/>
          </a:xfrm>
          <a:prstGeom prst="rect">
            <a:avLst/>
          </a:prstGeom>
          <a:noFill/>
        </p:spPr>
        <p:txBody>
          <a:bodyPr wrap="square" rtlCol="0">
            <a:spAutoFit/>
          </a:bodyPr>
          <a:lstStyle/>
          <a:p>
            <a:pPr lvl="0" algn="just"/>
            <a:r>
              <a:rPr lang="vi-VN" dirty="0">
                <a:latin typeface="Lexend Exa" panose="020B0604020202020204" charset="0"/>
              </a:rPr>
              <a:t>Bổ sung một số chức năng mới cho hệ thống: Thêm quyền dành cho khách hàng đăng nhập, thêm nhiều lựa chọn phương thức thanh toán, ...</a:t>
            </a:r>
          </a:p>
        </p:txBody>
      </p:sp>
      <p:sp>
        <p:nvSpPr>
          <p:cNvPr id="19" name="Oval 18"/>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17</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898934169"/>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118"/>
          <p:cNvSpPr txBox="1">
            <a:spLocks noGrp="1"/>
          </p:cNvSpPr>
          <p:nvPr>
            <p:ph type="ctrTitle"/>
          </p:nvPr>
        </p:nvSpPr>
        <p:spPr>
          <a:xfrm>
            <a:off x="710109" y="1783565"/>
            <a:ext cx="3525600" cy="8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2438" name="Google Shape;2438;p118"/>
          <p:cNvSpPr txBox="1">
            <a:spLocks noGrp="1"/>
          </p:cNvSpPr>
          <p:nvPr>
            <p:ph type="subTitle" idx="2"/>
          </p:nvPr>
        </p:nvSpPr>
        <p:spPr>
          <a:xfrm>
            <a:off x="685809" y="2709640"/>
            <a:ext cx="3574200" cy="4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Cảm ơn thầy cô và các bạn đã lắng nghe</a:t>
            </a:r>
            <a:endParaRPr dirty="0">
              <a:solidFill>
                <a:schemeClr val="dk1"/>
              </a:solidFill>
            </a:endParaRPr>
          </a:p>
        </p:txBody>
      </p:sp>
      <p:cxnSp>
        <p:nvCxnSpPr>
          <p:cNvPr id="2439" name="Google Shape;2439;p118"/>
          <p:cNvCxnSpPr/>
          <p:nvPr/>
        </p:nvCxnSpPr>
        <p:spPr>
          <a:xfrm>
            <a:off x="1690089" y="3311925"/>
            <a:ext cx="1560300" cy="0"/>
          </a:xfrm>
          <a:prstGeom prst="straightConnector1">
            <a:avLst/>
          </a:prstGeom>
          <a:noFill/>
          <a:ln w="19050" cap="flat" cmpd="sng">
            <a:solidFill>
              <a:schemeClr val="dk1"/>
            </a:solidFill>
            <a:prstDash val="solid"/>
            <a:round/>
            <a:headEnd type="none" w="med" len="med"/>
            <a:tailEnd type="none" w="med" len="med"/>
          </a:ln>
        </p:spPr>
      </p:cxnSp>
      <p:pic>
        <p:nvPicPr>
          <p:cNvPr id="2455" name="Google Shape;2455;p118"/>
          <p:cNvPicPr preferRelativeResize="0"/>
          <p:nvPr/>
        </p:nvPicPr>
        <p:blipFill rotWithShape="1">
          <a:blip r:embed="rId3">
            <a:alphaModFix/>
          </a:blip>
          <a:srcRect l="46308" t="59" r="7887" b="-29"/>
          <a:stretch/>
        </p:blipFill>
        <p:spPr>
          <a:xfrm>
            <a:off x="5051700" y="155200"/>
            <a:ext cx="3939899" cy="4837152"/>
          </a:xfrm>
          <a:prstGeom prst="rect">
            <a:avLst/>
          </a:prstGeom>
          <a:noFill/>
          <a:ln>
            <a:noFill/>
          </a:ln>
        </p:spPr>
      </p:pic>
      <p:sp>
        <p:nvSpPr>
          <p:cNvPr id="2456" name="Google Shape;2456;p118"/>
          <p:cNvSpPr/>
          <p:nvPr/>
        </p:nvSpPr>
        <p:spPr>
          <a:xfrm>
            <a:off x="6148350" y="997470"/>
            <a:ext cx="2020290" cy="27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18"/>
          <p:cNvSpPr txBox="1">
            <a:spLocks noGrp="1"/>
          </p:cNvSpPr>
          <p:nvPr>
            <p:ph type="subTitle" idx="2"/>
          </p:nvPr>
        </p:nvSpPr>
        <p:spPr>
          <a:xfrm>
            <a:off x="6489369" y="1389525"/>
            <a:ext cx="1338251" cy="19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200">
                <a:solidFill>
                  <a:schemeClr val="lt1"/>
                </a:solidFill>
              </a:rPr>
              <a:t>TIAMO</a:t>
            </a:r>
          </a:p>
          <a:p>
            <a:pPr marL="0" lvl="0" indent="0" algn="ctr" rtl="0">
              <a:spcBef>
                <a:spcPts val="0"/>
              </a:spcBef>
              <a:spcAft>
                <a:spcPts val="0"/>
              </a:spcAft>
              <a:buClr>
                <a:schemeClr val="dk1"/>
              </a:buClr>
              <a:buSzPts val="1100"/>
              <a:buFont typeface="Arial"/>
              <a:buNone/>
            </a:pPr>
            <a:r>
              <a:rPr lang="vi-VN" sz="2200">
                <a:solidFill>
                  <a:schemeClr val="lt1"/>
                </a:solidFill>
              </a:rPr>
              <a:t>CAFE</a:t>
            </a:r>
            <a:endParaRPr sz="2200" dirty="0">
              <a:solidFill>
                <a:schemeClr val="lt1"/>
              </a:solidFill>
            </a:endParaRPr>
          </a:p>
        </p:txBody>
      </p:sp>
      <p:cxnSp>
        <p:nvCxnSpPr>
          <p:cNvPr id="2458" name="Google Shape;2458;p118"/>
          <p:cNvCxnSpPr/>
          <p:nvPr/>
        </p:nvCxnSpPr>
        <p:spPr>
          <a:xfrm>
            <a:off x="703381" y="541300"/>
            <a:ext cx="3749100" cy="0"/>
          </a:xfrm>
          <a:prstGeom prst="straightConnector1">
            <a:avLst/>
          </a:prstGeom>
          <a:noFill/>
          <a:ln w="19050" cap="flat" cmpd="sng">
            <a:solidFill>
              <a:schemeClr val="dk1"/>
            </a:solidFill>
            <a:prstDash val="solid"/>
            <a:round/>
            <a:headEnd type="none" w="med" len="med"/>
            <a:tailEnd type="none" w="med" len="med"/>
          </a:ln>
        </p:spPr>
      </p:cxnSp>
      <p:cxnSp>
        <p:nvCxnSpPr>
          <p:cNvPr id="2459" name="Google Shape;2459;p118"/>
          <p:cNvCxnSpPr/>
          <p:nvPr/>
        </p:nvCxnSpPr>
        <p:spPr>
          <a:xfrm>
            <a:off x="703381" y="4603500"/>
            <a:ext cx="38262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4"/>
          <a:stretch>
            <a:fillRect/>
          </a:stretch>
        </p:blipFill>
        <p:spPr>
          <a:xfrm>
            <a:off x="643544" y="3439611"/>
            <a:ext cx="3868774" cy="1000265"/>
          </a:xfrm>
          <a:prstGeom prst="rect">
            <a:avLst/>
          </a:prstGeom>
        </p:spPr>
      </p:pic>
      <p:grpSp>
        <p:nvGrpSpPr>
          <p:cNvPr id="11" name="Google Shape;611;p59"/>
          <p:cNvGrpSpPr/>
          <p:nvPr/>
        </p:nvGrpSpPr>
        <p:grpSpPr>
          <a:xfrm>
            <a:off x="1394603" y="4227803"/>
            <a:ext cx="264655" cy="308850"/>
            <a:chOff x="6241725" y="1380875"/>
            <a:chExt cx="405100" cy="388975"/>
          </a:xfrm>
        </p:grpSpPr>
        <p:sp>
          <p:nvSpPr>
            <p:cNvPr id="12"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19;p59"/>
          <p:cNvGrpSpPr/>
          <p:nvPr/>
        </p:nvGrpSpPr>
        <p:grpSpPr>
          <a:xfrm>
            <a:off x="3368061" y="4232933"/>
            <a:ext cx="264867" cy="294995"/>
            <a:chOff x="7735800" y="1389600"/>
            <a:chExt cx="405425" cy="371525"/>
          </a:xfrm>
        </p:grpSpPr>
        <p:sp>
          <p:nvSpPr>
            <p:cNvPr id="20"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26;p59"/>
          <p:cNvGrpSpPr/>
          <p:nvPr/>
        </p:nvGrpSpPr>
        <p:grpSpPr>
          <a:xfrm>
            <a:off x="2407348" y="4221932"/>
            <a:ext cx="230662" cy="345629"/>
            <a:chOff x="7041125" y="1376525"/>
            <a:chExt cx="322525" cy="397675"/>
          </a:xfrm>
        </p:grpSpPr>
        <p:sp>
          <p:nvSpPr>
            <p:cNvPr id="27"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1"/>
        <p:cNvGrpSpPr/>
        <p:nvPr/>
      </p:nvGrpSpPr>
      <p:grpSpPr>
        <a:xfrm>
          <a:off x="0" y="0"/>
          <a:ext cx="0" cy="0"/>
          <a:chOff x="0" y="0"/>
          <a:chExt cx="0" cy="0"/>
        </a:xfrm>
      </p:grpSpPr>
      <p:sp>
        <p:nvSpPr>
          <p:cNvPr id="642" name="Google Shape;642;p61"/>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Nội dung chính</a:t>
            </a:r>
            <a:endParaRPr sz="2400" dirty="0">
              <a:solidFill>
                <a:schemeClr val="dk1"/>
              </a:solidFill>
            </a:endParaRPr>
          </a:p>
        </p:txBody>
      </p:sp>
      <p:sp>
        <p:nvSpPr>
          <p:cNvPr id="643" name="Google Shape;643;p61"/>
          <p:cNvSpPr txBox="1">
            <a:spLocks noGrp="1"/>
          </p:cNvSpPr>
          <p:nvPr>
            <p:ph type="title" idx="2"/>
          </p:nvPr>
        </p:nvSpPr>
        <p:spPr>
          <a:xfrm>
            <a:off x="747500" y="718197"/>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01</a:t>
            </a:r>
            <a:endParaRPr sz="5400" dirty="0"/>
          </a:p>
        </p:txBody>
      </p:sp>
      <p:sp>
        <p:nvSpPr>
          <p:cNvPr id="645" name="Google Shape;645;p61"/>
          <p:cNvSpPr txBox="1">
            <a:spLocks noGrp="1"/>
          </p:cNvSpPr>
          <p:nvPr>
            <p:ph type="subTitle" idx="3"/>
          </p:nvPr>
        </p:nvSpPr>
        <p:spPr>
          <a:xfrm>
            <a:off x="2230550" y="918052"/>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Tổng quan về đề tài</a:t>
            </a:r>
            <a:endParaRPr dirty="0"/>
          </a:p>
        </p:txBody>
      </p:sp>
      <p:sp>
        <p:nvSpPr>
          <p:cNvPr id="646" name="Google Shape;646;p61"/>
          <p:cNvSpPr txBox="1">
            <a:spLocks noGrp="1"/>
          </p:cNvSpPr>
          <p:nvPr>
            <p:ph type="title" idx="4"/>
          </p:nvPr>
        </p:nvSpPr>
        <p:spPr>
          <a:xfrm>
            <a:off x="4767900" y="718197"/>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02</a:t>
            </a:r>
            <a:endParaRPr sz="5400" dirty="0"/>
          </a:p>
        </p:txBody>
      </p:sp>
      <p:sp>
        <p:nvSpPr>
          <p:cNvPr id="648" name="Google Shape;648;p61"/>
          <p:cNvSpPr txBox="1">
            <a:spLocks noGrp="1"/>
          </p:cNvSpPr>
          <p:nvPr>
            <p:ph type="subTitle" idx="6"/>
          </p:nvPr>
        </p:nvSpPr>
        <p:spPr>
          <a:xfrm>
            <a:off x="6291900" y="918052"/>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Mục tiêu </a:t>
            </a:r>
            <a:r>
              <a:rPr lang="vi-VN" dirty="0"/>
              <a:t>đề tài</a:t>
            </a:r>
            <a:endParaRPr dirty="0"/>
          </a:p>
        </p:txBody>
      </p:sp>
      <p:sp>
        <p:nvSpPr>
          <p:cNvPr id="649" name="Google Shape;649;p61"/>
          <p:cNvSpPr txBox="1">
            <a:spLocks noGrp="1"/>
          </p:cNvSpPr>
          <p:nvPr>
            <p:ph type="title" idx="7"/>
          </p:nvPr>
        </p:nvSpPr>
        <p:spPr>
          <a:xfrm>
            <a:off x="747500" y="1739374"/>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03</a:t>
            </a:r>
            <a:endParaRPr sz="5400" dirty="0"/>
          </a:p>
        </p:txBody>
      </p:sp>
      <p:sp>
        <p:nvSpPr>
          <p:cNvPr id="651" name="Google Shape;651;p61"/>
          <p:cNvSpPr txBox="1">
            <a:spLocks noGrp="1"/>
          </p:cNvSpPr>
          <p:nvPr>
            <p:ph type="subTitle" idx="9"/>
          </p:nvPr>
        </p:nvSpPr>
        <p:spPr>
          <a:xfrm>
            <a:off x="6291900" y="1849475"/>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 sản phẩm</a:t>
            </a:r>
            <a:endParaRPr dirty="0"/>
          </a:p>
        </p:txBody>
      </p:sp>
      <p:sp>
        <p:nvSpPr>
          <p:cNvPr id="652" name="Google Shape;652;p61"/>
          <p:cNvSpPr txBox="1">
            <a:spLocks noGrp="1"/>
          </p:cNvSpPr>
          <p:nvPr>
            <p:ph type="title" idx="13"/>
          </p:nvPr>
        </p:nvSpPr>
        <p:spPr>
          <a:xfrm>
            <a:off x="4767900" y="1739374"/>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04</a:t>
            </a:r>
            <a:endParaRPr sz="5400" dirty="0"/>
          </a:p>
        </p:txBody>
      </p:sp>
      <p:sp>
        <p:nvSpPr>
          <p:cNvPr id="654" name="Google Shape;654;p61"/>
          <p:cNvSpPr txBox="1">
            <a:spLocks noGrp="1"/>
          </p:cNvSpPr>
          <p:nvPr>
            <p:ph type="subTitle" idx="15"/>
          </p:nvPr>
        </p:nvSpPr>
        <p:spPr>
          <a:xfrm>
            <a:off x="2230550" y="2898352"/>
            <a:ext cx="28521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Kết luận và hướng phát triển</a:t>
            </a:r>
            <a:endParaRPr dirty="0"/>
          </a:p>
        </p:txBody>
      </p:sp>
      <p:cxnSp>
        <p:nvCxnSpPr>
          <p:cNvPr id="655" name="Google Shape;655;p61"/>
          <p:cNvCxnSpPr/>
          <p:nvPr/>
        </p:nvCxnSpPr>
        <p:spPr>
          <a:xfrm>
            <a:off x="1068358" y="918052"/>
            <a:ext cx="2206500" cy="0"/>
          </a:xfrm>
          <a:prstGeom prst="straightConnector1">
            <a:avLst/>
          </a:prstGeom>
          <a:noFill/>
          <a:ln w="19050" cap="flat" cmpd="sng">
            <a:solidFill>
              <a:schemeClr val="dk1"/>
            </a:solidFill>
            <a:prstDash val="solid"/>
            <a:round/>
            <a:headEnd type="none" w="med" len="med"/>
            <a:tailEnd type="none" w="med" len="med"/>
          </a:ln>
        </p:spPr>
      </p:cxnSp>
      <p:pic>
        <p:nvPicPr>
          <p:cNvPr id="656" name="Google Shape;656;p61"/>
          <p:cNvPicPr preferRelativeResize="0"/>
          <p:nvPr/>
        </p:nvPicPr>
        <p:blipFill rotWithShape="1">
          <a:blip r:embed="rId3">
            <a:alphaModFix/>
          </a:blip>
          <a:srcRect l="7869" t="46921" r="7869" b="35972"/>
          <a:stretch/>
        </p:blipFill>
        <p:spPr>
          <a:xfrm>
            <a:off x="720000" y="3723650"/>
            <a:ext cx="7704003" cy="879850"/>
          </a:xfrm>
          <a:prstGeom prst="rect">
            <a:avLst/>
          </a:prstGeom>
          <a:noFill/>
          <a:ln>
            <a:noFill/>
          </a:ln>
        </p:spPr>
      </p:pic>
      <p:cxnSp>
        <p:nvCxnSpPr>
          <p:cNvPr id="657" name="Google Shape;657;p61"/>
          <p:cNvCxnSpPr/>
          <p:nvPr/>
        </p:nvCxnSpPr>
        <p:spPr>
          <a:xfrm>
            <a:off x="814225" y="4476350"/>
            <a:ext cx="7492200" cy="0"/>
          </a:xfrm>
          <a:prstGeom prst="straightConnector1">
            <a:avLst/>
          </a:prstGeom>
          <a:noFill/>
          <a:ln w="19050" cap="flat" cmpd="sng">
            <a:solidFill>
              <a:schemeClr val="lt1"/>
            </a:solidFill>
            <a:prstDash val="dot"/>
            <a:round/>
            <a:headEnd type="none" w="med" len="med"/>
            <a:tailEnd type="none" w="med" len="med"/>
          </a:ln>
        </p:spPr>
      </p:cxnSp>
      <p:sp>
        <p:nvSpPr>
          <p:cNvPr id="14" name="Google Shape;649;p61"/>
          <p:cNvSpPr txBox="1">
            <a:spLocks/>
          </p:cNvSpPr>
          <p:nvPr/>
        </p:nvSpPr>
        <p:spPr>
          <a:xfrm>
            <a:off x="747500" y="2765944"/>
            <a:ext cx="1365600" cy="101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Exa"/>
              <a:buNone/>
              <a:defRPr sz="6600" b="0" i="0" u="none" strike="noStrike" cap="none">
                <a:solidFill>
                  <a:schemeClr val="dk1"/>
                </a:solidFill>
                <a:latin typeface="Lexend Exa"/>
                <a:ea typeface="Lexend Exa"/>
                <a:cs typeface="Lexend Exa"/>
                <a:sym typeface="Lexend Exa"/>
              </a:defRPr>
            </a:lvl1pPr>
            <a:lvl2pPr marR="0" lvl="1"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2pPr>
            <a:lvl3pPr marR="0" lvl="2"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3pPr>
            <a:lvl4pPr marR="0" lvl="3"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4pPr>
            <a:lvl5pPr marR="0" lvl="4"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5pPr>
            <a:lvl6pPr marR="0" lvl="5"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6pPr>
            <a:lvl7pPr marR="0" lvl="6"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7pPr>
            <a:lvl8pPr marR="0" lvl="7"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8pPr>
            <a:lvl9pPr marR="0" lvl="8"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9pPr>
          </a:lstStyle>
          <a:p>
            <a:r>
              <a:rPr lang="en" sz="5400" dirty="0"/>
              <a:t>05</a:t>
            </a:r>
          </a:p>
        </p:txBody>
      </p:sp>
      <p:sp>
        <p:nvSpPr>
          <p:cNvPr id="15" name="Google Shape;645;p61"/>
          <p:cNvSpPr txBox="1">
            <a:spLocks noGrp="1"/>
          </p:cNvSpPr>
          <p:nvPr>
            <p:ph type="subTitle" idx="3"/>
          </p:nvPr>
        </p:nvSpPr>
        <p:spPr>
          <a:xfrm>
            <a:off x="2230550" y="1894308"/>
            <a:ext cx="2637083"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Phân tích thiết kế hệ thống</a:t>
            </a:r>
            <a:endParaRPr dirty="0"/>
          </a:p>
        </p:txBody>
      </p:sp>
      <p:sp>
        <p:nvSpPr>
          <p:cNvPr id="17" name="Oval 16"/>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2</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59187479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63"/>
          <p:cNvPicPr preferRelativeResize="0"/>
          <p:nvPr/>
        </p:nvPicPr>
        <p:blipFill rotWithShape="1">
          <a:blip r:embed="rId3">
            <a:alphaModFix/>
          </a:blip>
          <a:srcRect l="24043" t="17237" r="32185" b="795"/>
          <a:stretch/>
        </p:blipFill>
        <p:spPr>
          <a:xfrm>
            <a:off x="720000" y="540000"/>
            <a:ext cx="3857774" cy="4063498"/>
          </a:xfrm>
          <a:prstGeom prst="rect">
            <a:avLst/>
          </a:prstGeom>
          <a:noFill/>
          <a:ln>
            <a:noFill/>
          </a:ln>
        </p:spPr>
      </p:pic>
      <p:sp>
        <p:nvSpPr>
          <p:cNvPr id="693" name="Google Shape;693;p6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Tổng quan về đề tài</a:t>
            </a:r>
            <a:endParaRPr dirty="0">
              <a:solidFill>
                <a:schemeClr val="dk1"/>
              </a:solidFill>
            </a:endParaRPr>
          </a:p>
        </p:txBody>
      </p:sp>
      <p:sp>
        <p:nvSpPr>
          <p:cNvPr id="694" name="Google Shape;694;p63"/>
          <p:cNvSpPr txBox="1">
            <a:spLocks noGrp="1"/>
          </p:cNvSpPr>
          <p:nvPr>
            <p:ph type="title" idx="2"/>
          </p:nvPr>
        </p:nvSpPr>
        <p:spPr>
          <a:xfrm>
            <a:off x="1258838" y="1834875"/>
            <a:ext cx="2780100" cy="13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696" name="Google Shape;696;p63"/>
          <p:cNvGrpSpPr/>
          <p:nvPr/>
        </p:nvGrpSpPr>
        <p:grpSpPr>
          <a:xfrm>
            <a:off x="1775588" y="1180350"/>
            <a:ext cx="1746600" cy="2782800"/>
            <a:chOff x="1775588" y="1180350"/>
            <a:chExt cx="1746600" cy="2782800"/>
          </a:xfrm>
        </p:grpSpPr>
        <p:sp>
          <p:nvSpPr>
            <p:cNvPr id="697" name="Google Shape;697;p63"/>
            <p:cNvSpPr/>
            <p:nvPr/>
          </p:nvSpPr>
          <p:spPr>
            <a:xfrm>
              <a:off x="1775588" y="1180350"/>
              <a:ext cx="1746600" cy="27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63"/>
            <p:cNvCxnSpPr/>
            <p:nvPr/>
          </p:nvCxnSpPr>
          <p:spPr>
            <a:xfrm>
              <a:off x="2282588" y="3167175"/>
              <a:ext cx="732600" cy="0"/>
            </a:xfrm>
            <a:prstGeom prst="straightConnector1">
              <a:avLst/>
            </a:prstGeom>
            <a:noFill/>
            <a:ln w="19050" cap="flat" cmpd="sng">
              <a:solidFill>
                <a:schemeClr val="lt1"/>
              </a:solidFill>
              <a:prstDash val="dot"/>
              <a:round/>
              <a:headEnd type="none" w="med" len="med"/>
              <a:tailEnd type="none" w="med" len="med"/>
            </a:ln>
          </p:spPr>
        </p:cxnSp>
        <p:cxnSp>
          <p:nvCxnSpPr>
            <p:cNvPr id="699" name="Google Shape;699;p63"/>
            <p:cNvCxnSpPr/>
            <p:nvPr/>
          </p:nvCxnSpPr>
          <p:spPr>
            <a:xfrm>
              <a:off x="2282588" y="1834875"/>
              <a:ext cx="732600" cy="0"/>
            </a:xfrm>
            <a:prstGeom prst="straightConnector1">
              <a:avLst/>
            </a:prstGeom>
            <a:noFill/>
            <a:ln w="19050" cap="flat" cmpd="sng">
              <a:solidFill>
                <a:schemeClr val="lt1"/>
              </a:solidFill>
              <a:prstDash val="dot"/>
              <a:round/>
              <a:headEnd type="none" w="med" len="med"/>
              <a:tailEnd type="none" w="med" len="med"/>
            </a:ln>
          </p:spPr>
        </p:cxnSp>
      </p:grpSp>
      <p:sp>
        <p:nvSpPr>
          <p:cNvPr id="11" name="Oval 10"/>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3</a:t>
            </a:r>
            <a:endParaRPr lang="vi-VN" dirty="0">
              <a:solidFill>
                <a:schemeClr val="bg2"/>
              </a:solidFill>
              <a:latin typeface="Lexend Exa" panose="020B0604020202020204" charset="0"/>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9"/>
          <p:cNvSpPr txBox="1">
            <a:spLocks noGrp="1"/>
          </p:cNvSpPr>
          <p:nvPr>
            <p:ph type="ctrTitle"/>
          </p:nvPr>
        </p:nvSpPr>
        <p:spPr>
          <a:xfrm>
            <a:off x="5071246" y="1716863"/>
            <a:ext cx="3618256" cy="17235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400" dirty="0">
                <a:solidFill>
                  <a:schemeClr val="bg2"/>
                </a:solidFill>
              </a:rPr>
              <a:t>Hiện nay, trong thời đại công nghệ phát triển nhanh chóng, huyển đổi số dẫn đầu xu hướng của nhiều ngành nghề và lĩnh vực kinh doanh khác nhau.</a:t>
            </a:r>
            <a:endParaRPr sz="1400" dirty="0">
              <a:solidFill>
                <a:schemeClr val="bg2"/>
              </a:solidFill>
            </a:endParaRPr>
          </a:p>
        </p:txBody>
      </p:sp>
      <p:pic>
        <p:nvPicPr>
          <p:cNvPr id="609" name="Google Shape;609;p59"/>
          <p:cNvPicPr preferRelativeResize="0"/>
          <p:nvPr/>
        </p:nvPicPr>
        <p:blipFill rotWithShape="1">
          <a:blip r:embed="rId3">
            <a:alphaModFix/>
          </a:blip>
          <a:srcRect l="6695" r="4973"/>
          <a:stretch/>
        </p:blipFill>
        <p:spPr>
          <a:xfrm>
            <a:off x="645023" y="836387"/>
            <a:ext cx="3370627" cy="3815967"/>
          </a:xfrm>
          <a:prstGeom prst="rect">
            <a:avLst/>
          </a:prstGeom>
          <a:noFill/>
          <a:ln>
            <a:noFill/>
          </a:ln>
        </p:spPr>
      </p:pic>
      <p:sp>
        <p:nvSpPr>
          <p:cNvPr id="610" name="Google Shape;610;p59"/>
          <p:cNvSpPr txBox="1">
            <a:spLocks noGrp="1"/>
          </p:cNvSpPr>
          <p:nvPr>
            <p:ph type="subTitle" idx="1"/>
          </p:nvPr>
        </p:nvSpPr>
        <p:spPr>
          <a:xfrm>
            <a:off x="5071246" y="3716869"/>
            <a:ext cx="3574200" cy="316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chemeClr val="bg2"/>
                </a:solidFill>
                <a:latin typeface="Lexend Exa" panose="020B0604020202020204" charset="0"/>
              </a:rPr>
              <a:t>Mô hình kinh doanh cửa </a:t>
            </a:r>
            <a:r>
              <a:rPr lang="en">
                <a:solidFill>
                  <a:schemeClr val="bg2"/>
                </a:solidFill>
                <a:latin typeface="Lexend Exa" panose="020B0604020202020204" charset="0"/>
              </a:rPr>
              <a:t>hàng TIAMO </a:t>
            </a:r>
            <a:r>
              <a:rPr lang="en" dirty="0">
                <a:solidFill>
                  <a:schemeClr val="bg2"/>
                </a:solidFill>
                <a:latin typeface="Lexend Exa" panose="020B0604020202020204" charset="0"/>
              </a:rPr>
              <a:t>CAFE cũng không phải là ngoại lệ.</a:t>
            </a:r>
            <a:endParaRPr dirty="0">
              <a:solidFill>
                <a:schemeClr val="bg2"/>
              </a:solidFill>
              <a:latin typeface="Lexend Exa" panose="020B0604020202020204" charset="0"/>
            </a:endParaRPr>
          </a:p>
        </p:txBody>
      </p:sp>
      <p:grpSp>
        <p:nvGrpSpPr>
          <p:cNvPr id="611" name="Google Shape;611;p59"/>
          <p:cNvGrpSpPr/>
          <p:nvPr/>
        </p:nvGrpSpPr>
        <p:grpSpPr>
          <a:xfrm>
            <a:off x="5551288" y="1107432"/>
            <a:ext cx="405100" cy="388975"/>
            <a:chOff x="6241725" y="1380875"/>
            <a:chExt cx="405100" cy="388975"/>
          </a:xfrm>
        </p:grpSpPr>
        <p:sp>
          <p:nvSpPr>
            <p:cNvPr id="612"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9"/>
          <p:cNvGrpSpPr/>
          <p:nvPr/>
        </p:nvGrpSpPr>
        <p:grpSpPr>
          <a:xfrm>
            <a:off x="7524746" y="1116157"/>
            <a:ext cx="405425" cy="371525"/>
            <a:chOff x="7735800" y="1389600"/>
            <a:chExt cx="405425" cy="371525"/>
          </a:xfrm>
        </p:grpSpPr>
        <p:sp>
          <p:nvSpPr>
            <p:cNvPr id="620"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6564033" y="1092020"/>
            <a:ext cx="353068" cy="435295"/>
            <a:chOff x="7041125" y="1376525"/>
            <a:chExt cx="322525" cy="397675"/>
          </a:xfrm>
        </p:grpSpPr>
        <p:sp>
          <p:nvSpPr>
            <p:cNvPr id="627"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775;p70"/>
          <p:cNvSpPr txBox="1">
            <a:spLocks/>
          </p:cNvSpPr>
          <p:nvPr/>
        </p:nvSpPr>
        <p:spPr>
          <a:xfrm>
            <a:off x="645023" y="348608"/>
            <a:ext cx="80921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1pPr>
            <a:lvl2pPr marR="0" lvl="1"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2pPr>
            <a:lvl3pPr marR="0" lvl="2"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3pPr>
            <a:lvl4pPr marR="0" lvl="3"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4pPr>
            <a:lvl5pPr marR="0" lvl="4"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5pPr>
            <a:lvl6pPr marR="0" lvl="5"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6pPr>
            <a:lvl7pPr marR="0" lvl="6"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7pPr>
            <a:lvl8pPr marR="0" lvl="7"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8pPr>
            <a:lvl9pPr marR="0" lvl="8"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9pPr>
          </a:lstStyle>
          <a:p>
            <a:pPr algn="l"/>
            <a:r>
              <a:rPr lang="vi-VN" sz="2800" dirty="0"/>
              <a:t>TỔNG QUAN</a:t>
            </a:r>
            <a:endParaRPr lang="vi-VN" sz="2800" dirty="0">
              <a:solidFill>
                <a:schemeClr val="dk1"/>
              </a:solidFill>
            </a:endParaRPr>
          </a:p>
        </p:txBody>
      </p:sp>
      <p:cxnSp>
        <p:nvCxnSpPr>
          <p:cNvPr id="29" name="Google Shape;777;p70"/>
          <p:cNvCxnSpPr/>
          <p:nvPr/>
        </p:nvCxnSpPr>
        <p:spPr>
          <a:xfrm>
            <a:off x="1121268" y="741531"/>
            <a:ext cx="1842900" cy="0"/>
          </a:xfrm>
          <a:prstGeom prst="straightConnector1">
            <a:avLst/>
          </a:prstGeom>
          <a:noFill/>
          <a:ln w="19050" cap="flat" cmpd="sng">
            <a:solidFill>
              <a:schemeClr val="dk1"/>
            </a:solidFill>
            <a:prstDash val="solid"/>
            <a:round/>
            <a:headEnd type="none" w="med" len="med"/>
            <a:tailEnd type="none" w="med" len="med"/>
          </a:ln>
        </p:spPr>
      </p:cxnSp>
      <p:sp>
        <p:nvSpPr>
          <p:cNvPr id="31" name="Oval 30"/>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4</a:t>
            </a:r>
            <a:endParaRPr lang="vi-VN" dirty="0">
              <a:solidFill>
                <a:schemeClr val="bg2"/>
              </a:solidFill>
              <a:latin typeface="Lexend Exa" panose="020B0604020202020204" charset="0"/>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707449"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Lý do chọn đề tài</a:t>
            </a:r>
            <a:endParaRPr dirty="0">
              <a:solidFill>
                <a:schemeClr val="dk1"/>
              </a:solidFill>
            </a:endParaRPr>
          </a:p>
        </p:txBody>
      </p:sp>
      <p:pic>
        <p:nvPicPr>
          <p:cNvPr id="776" name="Google Shape;776;p70"/>
          <p:cNvPicPr preferRelativeResize="0"/>
          <p:nvPr/>
        </p:nvPicPr>
        <p:blipFill rotWithShape="1">
          <a:blip r:embed="rId3">
            <a:alphaModFix/>
          </a:blip>
          <a:srcRect l="5776" r="5767"/>
          <a:stretch/>
        </p:blipFill>
        <p:spPr>
          <a:xfrm>
            <a:off x="4829475" y="540000"/>
            <a:ext cx="3594523" cy="4063502"/>
          </a:xfrm>
          <a:prstGeom prst="rect">
            <a:avLst/>
          </a:prstGeom>
          <a:noFill/>
          <a:ln>
            <a:noFill/>
          </a:ln>
        </p:spPr>
      </p:pic>
      <p:cxnSp>
        <p:nvCxnSpPr>
          <p:cNvPr id="777" name="Google Shape;777;p70"/>
          <p:cNvCxnSpPr/>
          <p:nvPr/>
        </p:nvCxnSpPr>
        <p:spPr>
          <a:xfrm>
            <a:off x="1470673" y="919950"/>
            <a:ext cx="1842900" cy="0"/>
          </a:xfrm>
          <a:prstGeom prst="straightConnector1">
            <a:avLst/>
          </a:prstGeom>
          <a:noFill/>
          <a:ln w="19050" cap="flat" cmpd="sng">
            <a:solidFill>
              <a:schemeClr val="dk1"/>
            </a:solidFill>
            <a:prstDash val="solid"/>
            <a:round/>
            <a:headEnd type="none" w="med" len="med"/>
            <a:tailEnd type="none" w="med" len="med"/>
          </a:ln>
        </p:spPr>
      </p:cxnSp>
      <p:sp>
        <p:nvSpPr>
          <p:cNvPr id="778" name="Google Shape;778;p70"/>
          <p:cNvSpPr/>
          <p:nvPr/>
        </p:nvSpPr>
        <p:spPr>
          <a:xfrm>
            <a:off x="408284" y="1444756"/>
            <a:ext cx="194429"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0"/>
          <p:cNvSpPr/>
          <p:nvPr/>
        </p:nvSpPr>
        <p:spPr>
          <a:xfrm>
            <a:off x="408284" y="2117270"/>
            <a:ext cx="194429"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0"/>
          <p:cNvSpPr/>
          <p:nvPr/>
        </p:nvSpPr>
        <p:spPr>
          <a:xfrm>
            <a:off x="408284" y="3577230"/>
            <a:ext cx="194429"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txBox="1">
            <a:spLocks noGrp="1"/>
          </p:cNvSpPr>
          <p:nvPr>
            <p:ph type="subTitle" idx="4294967295"/>
          </p:nvPr>
        </p:nvSpPr>
        <p:spPr>
          <a:xfrm>
            <a:off x="816924" y="1207494"/>
            <a:ext cx="3791589" cy="556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latin typeface="Lexend Exa" panose="020B0604020202020204" charset="0"/>
              </a:rPr>
              <a:t>Tính ứng dụng cao, gần gũi đời sống</a:t>
            </a:r>
            <a:endParaRPr dirty="0">
              <a:latin typeface="Lexend Exa" panose="020B0604020202020204" charset="0"/>
            </a:endParaRPr>
          </a:p>
        </p:txBody>
      </p:sp>
      <p:sp>
        <p:nvSpPr>
          <p:cNvPr id="784" name="Google Shape;784;p70"/>
          <p:cNvSpPr txBox="1">
            <a:spLocks noGrp="1"/>
          </p:cNvSpPr>
          <p:nvPr>
            <p:ph type="subTitle" idx="4294967295"/>
          </p:nvPr>
        </p:nvSpPr>
        <p:spPr>
          <a:xfrm>
            <a:off x="793620" y="3474118"/>
            <a:ext cx="3747735" cy="67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dirty="0">
                <a:latin typeface="Lexend Exa" panose="020B0604020202020204" charset="0"/>
              </a:rPr>
              <a:t>Có khả năng phát triển, mở rộng</a:t>
            </a:r>
            <a:endParaRPr dirty="0">
              <a:latin typeface="Lexend Exa" panose="020B0604020202020204" charset="0"/>
            </a:endParaRPr>
          </a:p>
        </p:txBody>
      </p:sp>
      <p:sp>
        <p:nvSpPr>
          <p:cNvPr id="785" name="Google Shape;785;p70"/>
          <p:cNvSpPr txBox="1">
            <a:spLocks noGrp="1"/>
          </p:cNvSpPr>
          <p:nvPr>
            <p:ph type="subTitle" idx="4294967295"/>
          </p:nvPr>
        </p:nvSpPr>
        <p:spPr>
          <a:xfrm>
            <a:off x="804163" y="2006428"/>
            <a:ext cx="3791588" cy="556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latin typeface="Lexend Exa" panose="020B0604020202020204" charset="0"/>
              </a:rPr>
              <a:t>Quản lý dễ dàng, ít tốn kém</a:t>
            </a:r>
            <a:endParaRPr dirty="0">
              <a:latin typeface="Lexend Exa" panose="020B0604020202020204" charset="0"/>
            </a:endParaRPr>
          </a:p>
        </p:txBody>
      </p:sp>
      <p:cxnSp>
        <p:nvCxnSpPr>
          <p:cNvPr id="787" name="Google Shape;787;p70"/>
          <p:cNvCxnSpPr>
            <a:stCxn id="778" idx="2"/>
            <a:endCxn id="779" idx="0"/>
          </p:cNvCxnSpPr>
          <p:nvPr/>
        </p:nvCxnSpPr>
        <p:spPr>
          <a:xfrm>
            <a:off x="505499" y="1623856"/>
            <a:ext cx="0" cy="493414"/>
          </a:xfrm>
          <a:prstGeom prst="straightConnector1">
            <a:avLst/>
          </a:prstGeom>
          <a:noFill/>
          <a:ln w="19050" cap="flat" cmpd="sng">
            <a:solidFill>
              <a:schemeClr val="dk1"/>
            </a:solidFill>
            <a:prstDash val="dot"/>
            <a:round/>
            <a:headEnd type="none" w="med" len="med"/>
            <a:tailEnd type="none" w="med" len="med"/>
          </a:ln>
        </p:spPr>
      </p:cxnSp>
      <p:cxnSp>
        <p:nvCxnSpPr>
          <p:cNvPr id="788" name="Google Shape;788;p70"/>
          <p:cNvCxnSpPr>
            <a:stCxn id="779" idx="2"/>
            <a:endCxn id="780" idx="0"/>
          </p:cNvCxnSpPr>
          <p:nvPr/>
        </p:nvCxnSpPr>
        <p:spPr>
          <a:xfrm>
            <a:off x="505499" y="2296370"/>
            <a:ext cx="0" cy="1280860"/>
          </a:xfrm>
          <a:prstGeom prst="straightConnector1">
            <a:avLst/>
          </a:prstGeom>
          <a:noFill/>
          <a:ln w="19050" cap="flat" cmpd="sng">
            <a:solidFill>
              <a:schemeClr val="dk1"/>
            </a:solidFill>
            <a:prstDash val="dot"/>
            <a:round/>
            <a:headEnd type="none" w="med" len="med"/>
            <a:tailEnd type="none" w="med" len="med"/>
          </a:ln>
        </p:spPr>
      </p:cxnSp>
      <p:sp>
        <p:nvSpPr>
          <p:cNvPr id="16" name="Google Shape;3406;p131"/>
          <p:cNvSpPr/>
          <p:nvPr/>
        </p:nvSpPr>
        <p:spPr>
          <a:xfrm>
            <a:off x="413569" y="4414848"/>
            <a:ext cx="189144" cy="259519"/>
          </a:xfrm>
          <a:custGeom>
            <a:avLst/>
            <a:gdLst/>
            <a:ahLst/>
            <a:cxnLst/>
            <a:rect l="l" t="t" r="r" b="b"/>
            <a:pathLst>
              <a:path w="1956" h="2684" extrusionOk="0">
                <a:moveTo>
                  <a:pt x="1" y="0"/>
                </a:moveTo>
                <a:lnTo>
                  <a:pt x="787" y="1342"/>
                </a:lnTo>
                <a:lnTo>
                  <a:pt x="1" y="2683"/>
                </a:lnTo>
                <a:lnTo>
                  <a:pt x="1955" y="1342"/>
                </a:lnTo>
                <a:lnTo>
                  <a:pt x="1" y="0"/>
                </a:lnTo>
                <a:close/>
              </a:path>
            </a:pathLst>
          </a:custGeom>
          <a:solidFill>
            <a:schemeClr val="tx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4;p70"/>
          <p:cNvSpPr txBox="1">
            <a:spLocks/>
          </p:cNvSpPr>
          <p:nvPr/>
        </p:nvSpPr>
        <p:spPr>
          <a:xfrm>
            <a:off x="816923" y="4205907"/>
            <a:ext cx="4012550"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Font typeface="Red Hat Text"/>
              <a:buNone/>
            </a:pPr>
            <a:r>
              <a:rPr lang="vi-VN" dirty="0">
                <a:latin typeface="Lexend Exa" panose="020B0604020202020204" charset="0"/>
              </a:rPr>
              <a:t>Áp dụng chuyển đổi số vào mô hình kinh doanh cửa </a:t>
            </a:r>
            <a:r>
              <a:rPr lang="vi-VN">
                <a:latin typeface="Lexend Exa" panose="020B0604020202020204" charset="0"/>
              </a:rPr>
              <a:t>hàng </a:t>
            </a:r>
            <a:r>
              <a:rPr lang="en-US">
                <a:latin typeface="Lexend Exa" panose="020B0604020202020204" charset="0"/>
              </a:rPr>
              <a:t>TIAMO</a:t>
            </a:r>
            <a:r>
              <a:rPr lang="vi-VN">
                <a:latin typeface="Lexend Exa" panose="020B0604020202020204" charset="0"/>
              </a:rPr>
              <a:t> </a:t>
            </a:r>
            <a:r>
              <a:rPr lang="vi-VN" dirty="0">
                <a:latin typeface="Lexend Exa" panose="020B0604020202020204" charset="0"/>
              </a:rPr>
              <a:t>CAFE là điều cần thiết.</a:t>
            </a:r>
          </a:p>
        </p:txBody>
      </p:sp>
      <p:sp>
        <p:nvSpPr>
          <p:cNvPr id="19" name="Google Shape;779;p70"/>
          <p:cNvSpPr/>
          <p:nvPr/>
        </p:nvSpPr>
        <p:spPr>
          <a:xfrm>
            <a:off x="408284" y="2829162"/>
            <a:ext cx="194429"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5;p70"/>
          <p:cNvSpPr txBox="1">
            <a:spLocks/>
          </p:cNvSpPr>
          <p:nvPr/>
        </p:nvSpPr>
        <p:spPr>
          <a:xfrm>
            <a:off x="804163" y="2730012"/>
            <a:ext cx="3791588"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Font typeface="Red Hat Text"/>
              <a:buNone/>
            </a:pPr>
            <a:r>
              <a:rPr lang="vi-VN" dirty="0">
                <a:latin typeface="Lexend Exa" panose="020B0604020202020204" charset="0"/>
              </a:rPr>
              <a:t>Sử dụng kiến thức, kĩ năng đã có</a:t>
            </a:r>
          </a:p>
        </p:txBody>
      </p:sp>
      <p:sp>
        <p:nvSpPr>
          <p:cNvPr id="21" name="Oval 20"/>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5</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42745673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720000" y="347250"/>
            <a:ext cx="809216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Giới thiệu công nghệ</a:t>
            </a:r>
            <a:endParaRPr dirty="0">
              <a:solidFill>
                <a:schemeClr val="dk1"/>
              </a:solidFill>
            </a:endParaRPr>
          </a:p>
        </p:txBody>
      </p:sp>
      <p:cxnSp>
        <p:nvCxnSpPr>
          <p:cNvPr id="777" name="Google Shape;777;p70"/>
          <p:cNvCxnSpPr/>
          <p:nvPr/>
        </p:nvCxnSpPr>
        <p:spPr>
          <a:xfrm>
            <a:off x="5644467" y="926447"/>
            <a:ext cx="1842900" cy="0"/>
          </a:xfrm>
          <a:prstGeom prst="straightConnector1">
            <a:avLst/>
          </a:prstGeom>
          <a:noFill/>
          <a:ln w="19050" cap="flat" cmpd="sng">
            <a:solidFill>
              <a:schemeClr val="dk1"/>
            </a:solidFill>
            <a:prstDash val="solid"/>
            <a:round/>
            <a:headEnd type="none" w="med" len="med"/>
            <a:tailEnd type="none" w="med" len="med"/>
          </a:ln>
        </p:spPr>
      </p:cxnSp>
      <p:sp>
        <p:nvSpPr>
          <p:cNvPr id="18" name="Google Shape;781;p70"/>
          <p:cNvSpPr txBox="1">
            <a:spLocks/>
          </p:cNvSpPr>
          <p:nvPr/>
        </p:nvSpPr>
        <p:spPr>
          <a:xfrm>
            <a:off x="4504020" y="919950"/>
            <a:ext cx="448512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Font typeface="Red Hat Text"/>
              <a:buNone/>
            </a:pPr>
            <a:r>
              <a:rPr lang="vi-VN" dirty="0">
                <a:latin typeface="Lexend Exa" panose="020B0604020202020204" charset="0"/>
              </a:rPr>
              <a:t>1. Công nghệ Angular framework.</a:t>
            </a:r>
          </a:p>
        </p:txBody>
      </p:sp>
      <p:sp>
        <p:nvSpPr>
          <p:cNvPr id="19" name="Google Shape;781;p70"/>
          <p:cNvSpPr txBox="1">
            <a:spLocks/>
          </p:cNvSpPr>
          <p:nvPr/>
        </p:nvSpPr>
        <p:spPr>
          <a:xfrm>
            <a:off x="4504020" y="1525745"/>
            <a:ext cx="448512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a:latin typeface="Lexend Exa" panose="020B0604020202020204" charset="0"/>
              </a:rPr>
              <a:t>2. Node.js là một trong những công cụ phổ biến được sử dụng.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89" y="633600"/>
            <a:ext cx="3596103" cy="4063502"/>
          </a:xfrm>
          <a:prstGeom prst="rect">
            <a:avLst/>
          </a:prstGeom>
        </p:spPr>
      </p:pic>
      <p:sp>
        <p:nvSpPr>
          <p:cNvPr id="21" name="Google Shape;781;p70"/>
          <p:cNvSpPr txBox="1">
            <a:spLocks/>
          </p:cNvSpPr>
          <p:nvPr/>
        </p:nvSpPr>
        <p:spPr>
          <a:xfrm>
            <a:off x="4504020" y="2387101"/>
            <a:ext cx="448512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a:latin typeface="Lexend Exa" panose="020B0604020202020204" charset="0"/>
              </a:rPr>
              <a:t>3. Thư viện UI Material Angular.</a:t>
            </a:r>
          </a:p>
        </p:txBody>
      </p:sp>
      <p:sp>
        <p:nvSpPr>
          <p:cNvPr id="8" name="Google Shape;781;p70"/>
          <p:cNvSpPr txBox="1">
            <a:spLocks/>
          </p:cNvSpPr>
          <p:nvPr/>
        </p:nvSpPr>
        <p:spPr>
          <a:xfrm>
            <a:off x="4517708" y="3027603"/>
            <a:ext cx="448512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Font typeface="Red Hat Text"/>
              <a:buNone/>
            </a:pPr>
            <a:r>
              <a:rPr lang="vi-VN" dirty="0">
                <a:latin typeface="Lexend Exa" panose="020B0604020202020204" charset="0"/>
              </a:rPr>
              <a:t>4. Hệ quản trị cơ sở dữ liệu MySQL.</a:t>
            </a:r>
          </a:p>
        </p:txBody>
      </p:sp>
      <p:sp>
        <p:nvSpPr>
          <p:cNvPr id="9" name="Google Shape;781;p70"/>
          <p:cNvSpPr txBox="1">
            <a:spLocks/>
          </p:cNvSpPr>
          <p:nvPr/>
        </p:nvSpPr>
        <p:spPr>
          <a:xfrm>
            <a:off x="4517708" y="3589322"/>
            <a:ext cx="448512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en-US" dirty="0">
                <a:latin typeface="Lexend Exa" panose="020B0604020202020204" charset="0"/>
              </a:rPr>
              <a:t>5. Cổng thanh toán điện tử Stripe.</a:t>
            </a:r>
            <a:endParaRPr lang="vi-VN" dirty="0">
              <a:latin typeface="Lexend Exa" panose="020B0604020202020204" charset="0"/>
            </a:endParaRPr>
          </a:p>
        </p:txBody>
      </p:sp>
      <p:sp>
        <p:nvSpPr>
          <p:cNvPr id="10" name="Google Shape;781;p70"/>
          <p:cNvSpPr txBox="1">
            <a:spLocks/>
          </p:cNvSpPr>
          <p:nvPr/>
        </p:nvSpPr>
        <p:spPr>
          <a:xfrm>
            <a:off x="4504020" y="4140602"/>
            <a:ext cx="448512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a:latin typeface="Lexend Exa" panose="020B0604020202020204" charset="0"/>
              </a:rPr>
              <a:t>6. Thư viện Javascript Socket.io.</a:t>
            </a:r>
          </a:p>
        </p:txBody>
      </p:sp>
      <p:sp>
        <p:nvSpPr>
          <p:cNvPr id="12" name="Oval 11"/>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6</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84189579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2"/>
          <p:cNvSpPr txBox="1">
            <a:spLocks noGrp="1"/>
          </p:cNvSpPr>
          <p:nvPr>
            <p:ph type="title"/>
          </p:nvPr>
        </p:nvSpPr>
        <p:spPr>
          <a:xfrm>
            <a:off x="3255250" y="1981795"/>
            <a:ext cx="46212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Mục tiêu </a:t>
            </a:r>
            <a:r>
              <a:rPr lang="vi-VN" dirty="0"/>
              <a:t>đề tài</a:t>
            </a:r>
            <a:endParaRPr dirty="0"/>
          </a:p>
        </p:txBody>
      </p:sp>
      <p:sp>
        <p:nvSpPr>
          <p:cNvPr id="837" name="Google Shape;837;p72"/>
          <p:cNvSpPr txBox="1">
            <a:spLocks noGrp="1"/>
          </p:cNvSpPr>
          <p:nvPr>
            <p:ph type="title" idx="2"/>
          </p:nvPr>
        </p:nvSpPr>
        <p:spPr>
          <a:xfrm>
            <a:off x="1267550" y="1905600"/>
            <a:ext cx="1605900"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cxnSp>
        <p:nvCxnSpPr>
          <p:cNvPr id="839" name="Google Shape;839;p72"/>
          <p:cNvCxnSpPr/>
          <p:nvPr/>
        </p:nvCxnSpPr>
        <p:spPr>
          <a:xfrm>
            <a:off x="1503950" y="3052219"/>
            <a:ext cx="1133100" cy="0"/>
          </a:xfrm>
          <a:prstGeom prst="straightConnector1">
            <a:avLst/>
          </a:prstGeom>
          <a:noFill/>
          <a:ln w="19050" cap="flat" cmpd="sng">
            <a:solidFill>
              <a:schemeClr val="dk1"/>
            </a:solidFill>
            <a:prstDash val="solid"/>
            <a:round/>
            <a:headEnd type="none" w="med" len="med"/>
            <a:tailEnd type="none" w="med" len="med"/>
          </a:ln>
        </p:spPr>
      </p:cxnSp>
      <p:sp>
        <p:nvSpPr>
          <p:cNvPr id="6" name="Oval 5"/>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7</a:t>
            </a:r>
            <a:endParaRPr lang="vi-VN" dirty="0">
              <a:solidFill>
                <a:schemeClr val="bg2"/>
              </a:solidFill>
              <a:latin typeface="Lexend Exa" panose="020B0604020202020204" charset="0"/>
            </a:endParaRP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1"/>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Mục tiêu </a:t>
            </a:r>
            <a:r>
              <a:rPr lang="vi-VN" dirty="0"/>
              <a:t>đề tài</a:t>
            </a:r>
            <a:endParaRPr dirty="0"/>
          </a:p>
        </p:txBody>
      </p:sp>
      <p:cxnSp>
        <p:nvCxnSpPr>
          <p:cNvPr id="794" name="Google Shape;794;p71"/>
          <p:cNvCxnSpPr/>
          <p:nvPr/>
        </p:nvCxnSpPr>
        <p:spPr>
          <a:xfrm>
            <a:off x="3697699" y="917576"/>
            <a:ext cx="1850400" cy="0"/>
          </a:xfrm>
          <a:prstGeom prst="straightConnector1">
            <a:avLst/>
          </a:prstGeom>
          <a:noFill/>
          <a:ln w="19050" cap="flat" cmpd="sng">
            <a:solidFill>
              <a:schemeClr val="dk1"/>
            </a:solidFill>
            <a:prstDash val="solid"/>
            <a:round/>
            <a:headEnd type="none" w="med" len="med"/>
            <a:tailEnd type="none" w="med" len="med"/>
          </a:ln>
        </p:spPr>
      </p:cxnSp>
      <p:sp>
        <p:nvSpPr>
          <p:cNvPr id="796" name="Google Shape;796;p71"/>
          <p:cNvSpPr txBox="1">
            <a:spLocks noGrp="1"/>
          </p:cNvSpPr>
          <p:nvPr>
            <p:ph type="subTitle" idx="4294967295"/>
          </p:nvPr>
        </p:nvSpPr>
        <p:spPr>
          <a:xfrm>
            <a:off x="2775586" y="2718057"/>
            <a:ext cx="15666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900" dirty="0">
                <a:latin typeface="Lexend Exa"/>
                <a:ea typeface="Lexend Exa"/>
                <a:cs typeface="Lexend Exa"/>
                <a:sym typeface="Lexend Exa"/>
              </a:rPr>
              <a:t>Mua bán</a:t>
            </a:r>
            <a:endParaRPr sz="1900" dirty="0">
              <a:latin typeface="Lexend Exa"/>
              <a:ea typeface="Lexend Exa"/>
              <a:cs typeface="Lexend Exa"/>
              <a:sym typeface="Lexend Exa"/>
            </a:endParaRPr>
          </a:p>
        </p:txBody>
      </p:sp>
      <p:sp>
        <p:nvSpPr>
          <p:cNvPr id="798" name="Google Shape;798;p71"/>
          <p:cNvSpPr txBox="1">
            <a:spLocks noGrp="1"/>
          </p:cNvSpPr>
          <p:nvPr>
            <p:ph type="subTitle" idx="4294967295"/>
          </p:nvPr>
        </p:nvSpPr>
        <p:spPr>
          <a:xfrm>
            <a:off x="4591598" y="2746254"/>
            <a:ext cx="1876624"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600" dirty="0">
                <a:latin typeface="Lexend Exa"/>
                <a:ea typeface="Lexend Exa"/>
                <a:cs typeface="Lexend Exa"/>
                <a:sym typeface="Lexend Exa"/>
              </a:rPr>
              <a:t>Sự tương tác</a:t>
            </a:r>
            <a:endParaRPr sz="1600" dirty="0">
              <a:latin typeface="Lexend Exa"/>
              <a:ea typeface="Lexend Exa"/>
              <a:cs typeface="Lexend Exa"/>
              <a:sym typeface="Lexend Exa"/>
            </a:endParaRPr>
          </a:p>
        </p:txBody>
      </p:sp>
      <p:sp>
        <p:nvSpPr>
          <p:cNvPr id="800" name="Google Shape;800;p71"/>
          <p:cNvSpPr txBox="1">
            <a:spLocks noGrp="1"/>
          </p:cNvSpPr>
          <p:nvPr>
            <p:ph type="subTitle" idx="4294967295"/>
          </p:nvPr>
        </p:nvSpPr>
        <p:spPr>
          <a:xfrm>
            <a:off x="446543" y="2701114"/>
            <a:ext cx="2225897"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900" dirty="0">
                <a:latin typeface="Lexend Exa"/>
                <a:ea typeface="Lexend Exa"/>
                <a:cs typeface="Lexend Exa"/>
                <a:sym typeface="Lexend Exa"/>
              </a:rPr>
              <a:t>Quản lý website</a:t>
            </a:r>
            <a:endParaRPr sz="1900" dirty="0">
              <a:latin typeface="Lexend Exa"/>
              <a:ea typeface="Lexend Exa"/>
              <a:cs typeface="Lexend Exa"/>
              <a:sym typeface="Lexend Exa"/>
            </a:endParaRPr>
          </a:p>
        </p:txBody>
      </p:sp>
      <p:sp>
        <p:nvSpPr>
          <p:cNvPr id="802" name="Google Shape;802;p71"/>
          <p:cNvSpPr txBox="1">
            <a:spLocks noGrp="1"/>
          </p:cNvSpPr>
          <p:nvPr>
            <p:ph type="subTitle" idx="4294967295"/>
          </p:nvPr>
        </p:nvSpPr>
        <p:spPr>
          <a:xfrm>
            <a:off x="6514361" y="2701697"/>
            <a:ext cx="1986673"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900" dirty="0">
                <a:latin typeface="Lexend Exa"/>
                <a:ea typeface="Lexend Exa"/>
                <a:cs typeface="Lexend Exa"/>
                <a:sym typeface="Lexend Exa"/>
              </a:rPr>
              <a:t>Phát triển thương hiệu</a:t>
            </a:r>
            <a:endParaRPr sz="1900" dirty="0">
              <a:latin typeface="Lexend Exa"/>
              <a:ea typeface="Lexend Exa"/>
              <a:cs typeface="Lexend Exa"/>
              <a:sym typeface="Lexend Exa"/>
            </a:endParaRPr>
          </a:p>
        </p:txBody>
      </p:sp>
      <p:sp>
        <p:nvSpPr>
          <p:cNvPr id="821" name="Google Shape;821;p71"/>
          <p:cNvSpPr/>
          <p:nvPr/>
        </p:nvSpPr>
        <p:spPr>
          <a:xfrm rot="5400000">
            <a:off x="5446088" y="2446214"/>
            <a:ext cx="179100"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1"/>
          <p:cNvSpPr/>
          <p:nvPr/>
        </p:nvSpPr>
        <p:spPr>
          <a:xfrm rot="5400000">
            <a:off x="3469336" y="2446214"/>
            <a:ext cx="179100"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1"/>
          <p:cNvSpPr/>
          <p:nvPr/>
        </p:nvSpPr>
        <p:spPr>
          <a:xfrm rot="5400000">
            <a:off x="1546285" y="2447039"/>
            <a:ext cx="179100"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71"/>
          <p:cNvCxnSpPr>
            <a:stCxn id="821" idx="2"/>
            <a:endCxn id="822" idx="0"/>
          </p:cNvCxnSpPr>
          <p:nvPr/>
        </p:nvCxnSpPr>
        <p:spPr>
          <a:xfrm rot="10800000">
            <a:off x="3648488" y="2535764"/>
            <a:ext cx="1797600" cy="0"/>
          </a:xfrm>
          <a:prstGeom prst="straightConnector1">
            <a:avLst/>
          </a:prstGeom>
          <a:noFill/>
          <a:ln w="19050" cap="flat" cmpd="sng">
            <a:solidFill>
              <a:schemeClr val="dk1"/>
            </a:solidFill>
            <a:prstDash val="dot"/>
            <a:round/>
            <a:headEnd type="none" w="med" len="med"/>
            <a:tailEnd type="none" w="med" len="med"/>
          </a:ln>
        </p:spPr>
      </p:cxnSp>
      <p:cxnSp>
        <p:nvCxnSpPr>
          <p:cNvPr id="825" name="Google Shape;825;p71"/>
          <p:cNvCxnSpPr>
            <a:stCxn id="822" idx="2"/>
            <a:endCxn id="823" idx="0"/>
          </p:cNvCxnSpPr>
          <p:nvPr/>
        </p:nvCxnSpPr>
        <p:spPr>
          <a:xfrm flipH="1">
            <a:off x="1725436" y="2535764"/>
            <a:ext cx="1743900" cy="900"/>
          </a:xfrm>
          <a:prstGeom prst="straightConnector1">
            <a:avLst/>
          </a:prstGeom>
          <a:noFill/>
          <a:ln w="19050" cap="flat" cmpd="sng">
            <a:solidFill>
              <a:schemeClr val="dk1"/>
            </a:solidFill>
            <a:prstDash val="dot"/>
            <a:round/>
            <a:headEnd type="none" w="med" len="med"/>
            <a:tailEnd type="none" w="med" len="med"/>
          </a:ln>
        </p:spPr>
      </p:cxnSp>
      <p:sp>
        <p:nvSpPr>
          <p:cNvPr id="826" name="Google Shape;826;p71"/>
          <p:cNvSpPr/>
          <p:nvPr/>
        </p:nvSpPr>
        <p:spPr>
          <a:xfrm rot="5400000">
            <a:off x="7422839" y="2446627"/>
            <a:ext cx="179100" cy="179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 name="Google Shape;827;p71"/>
          <p:cNvCxnSpPr>
            <a:stCxn id="821" idx="0"/>
            <a:endCxn id="826" idx="2"/>
          </p:cNvCxnSpPr>
          <p:nvPr/>
        </p:nvCxnSpPr>
        <p:spPr>
          <a:xfrm>
            <a:off x="5625188" y="2535764"/>
            <a:ext cx="1797600" cy="300"/>
          </a:xfrm>
          <a:prstGeom prst="straightConnector1">
            <a:avLst/>
          </a:prstGeom>
          <a:noFill/>
          <a:ln w="19050" cap="flat" cmpd="sng">
            <a:solidFill>
              <a:schemeClr val="dk1"/>
            </a:solidFill>
            <a:prstDash val="dot"/>
            <a:round/>
            <a:headEnd type="none" w="med" len="med"/>
            <a:tailEnd type="none" w="med" len="med"/>
          </a:ln>
        </p:spPr>
      </p:cxnSp>
      <p:cxnSp>
        <p:nvCxnSpPr>
          <p:cNvPr id="828" name="Google Shape;828;p71"/>
          <p:cNvCxnSpPr/>
          <p:nvPr/>
        </p:nvCxnSpPr>
        <p:spPr>
          <a:xfrm>
            <a:off x="1236403" y="3067516"/>
            <a:ext cx="683700" cy="0"/>
          </a:xfrm>
          <a:prstGeom prst="straightConnector1">
            <a:avLst/>
          </a:prstGeom>
          <a:noFill/>
          <a:ln w="19050" cap="flat" cmpd="sng">
            <a:solidFill>
              <a:schemeClr val="dk1"/>
            </a:solidFill>
            <a:prstDash val="solid"/>
            <a:round/>
            <a:headEnd type="none" w="med" len="med"/>
            <a:tailEnd type="none" w="med" len="med"/>
          </a:ln>
        </p:spPr>
      </p:cxnSp>
      <p:cxnSp>
        <p:nvCxnSpPr>
          <p:cNvPr id="829" name="Google Shape;829;p71"/>
          <p:cNvCxnSpPr/>
          <p:nvPr/>
        </p:nvCxnSpPr>
        <p:spPr>
          <a:xfrm>
            <a:off x="5188060" y="3071752"/>
            <a:ext cx="683700" cy="0"/>
          </a:xfrm>
          <a:prstGeom prst="straightConnector1">
            <a:avLst/>
          </a:prstGeom>
          <a:noFill/>
          <a:ln w="19050" cap="flat" cmpd="sng">
            <a:solidFill>
              <a:schemeClr val="dk1"/>
            </a:solidFill>
            <a:prstDash val="solid"/>
            <a:round/>
            <a:headEnd type="none" w="med" len="med"/>
            <a:tailEnd type="none" w="med" len="med"/>
          </a:ln>
        </p:spPr>
      </p:cxnSp>
      <p:cxnSp>
        <p:nvCxnSpPr>
          <p:cNvPr id="830" name="Google Shape;830;p71"/>
          <p:cNvCxnSpPr/>
          <p:nvPr/>
        </p:nvCxnSpPr>
        <p:spPr>
          <a:xfrm>
            <a:off x="3222367" y="3085892"/>
            <a:ext cx="683700" cy="0"/>
          </a:xfrm>
          <a:prstGeom prst="straightConnector1">
            <a:avLst/>
          </a:prstGeom>
          <a:noFill/>
          <a:ln w="19050" cap="flat" cmpd="sng">
            <a:solidFill>
              <a:schemeClr val="dk1"/>
            </a:solidFill>
            <a:prstDash val="solid"/>
            <a:round/>
            <a:headEnd type="none" w="med" len="med"/>
            <a:tailEnd type="none" w="med" len="med"/>
          </a:ln>
        </p:spPr>
      </p:cxnSp>
      <p:cxnSp>
        <p:nvCxnSpPr>
          <p:cNvPr id="831" name="Google Shape;831;p71"/>
          <p:cNvCxnSpPr/>
          <p:nvPr/>
        </p:nvCxnSpPr>
        <p:spPr>
          <a:xfrm>
            <a:off x="7170539" y="3057797"/>
            <a:ext cx="683700" cy="0"/>
          </a:xfrm>
          <a:prstGeom prst="straightConnector1">
            <a:avLst/>
          </a:prstGeom>
          <a:noFill/>
          <a:ln w="19050" cap="flat" cmpd="sng">
            <a:solidFill>
              <a:schemeClr val="dk1"/>
            </a:solidFill>
            <a:prstDash val="solid"/>
            <a:round/>
            <a:headEnd type="none" w="med" len="med"/>
            <a:tailEnd type="none" w="med" len="med"/>
          </a:ln>
        </p:spPr>
      </p:cxnSp>
      <p:grpSp>
        <p:nvGrpSpPr>
          <p:cNvPr id="41" name="Google Shape;12343;p139"/>
          <p:cNvGrpSpPr/>
          <p:nvPr/>
        </p:nvGrpSpPr>
        <p:grpSpPr>
          <a:xfrm>
            <a:off x="5369229" y="2062598"/>
            <a:ext cx="321362" cy="321362"/>
            <a:chOff x="7121669" y="1533610"/>
            <a:chExt cx="321362" cy="321362"/>
          </a:xfrm>
          <a:solidFill>
            <a:schemeClr val="tx1"/>
          </a:solidFill>
        </p:grpSpPr>
        <p:sp>
          <p:nvSpPr>
            <p:cNvPr id="42" name="Google Shape;12344;p139"/>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45;p139"/>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46;p139"/>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47;p139"/>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2236;p139"/>
          <p:cNvGrpSpPr/>
          <p:nvPr/>
        </p:nvGrpSpPr>
        <p:grpSpPr>
          <a:xfrm>
            <a:off x="1504526" y="2050090"/>
            <a:ext cx="251660" cy="350166"/>
            <a:chOff x="910723" y="1508212"/>
            <a:chExt cx="251660" cy="350166"/>
          </a:xfrm>
          <a:solidFill>
            <a:schemeClr val="tx1"/>
          </a:solidFill>
        </p:grpSpPr>
        <p:sp>
          <p:nvSpPr>
            <p:cNvPr id="47" name="Google Shape;12237;p139"/>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38;p139"/>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39;p139"/>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240;p139"/>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241;p139"/>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242;p139"/>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43;p139"/>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44;p139"/>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45;p139"/>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46;p139"/>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47;p139"/>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48;p139"/>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49;p139"/>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50;p139"/>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51;p139"/>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2;p139"/>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53;p139"/>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1493;p137"/>
          <p:cNvGrpSpPr/>
          <p:nvPr/>
        </p:nvGrpSpPr>
        <p:grpSpPr>
          <a:xfrm>
            <a:off x="3383077" y="2044577"/>
            <a:ext cx="372835" cy="342573"/>
            <a:chOff x="1952836" y="2774422"/>
            <a:chExt cx="372835" cy="342573"/>
          </a:xfrm>
          <a:solidFill>
            <a:schemeClr val="tx1"/>
          </a:solidFill>
        </p:grpSpPr>
        <p:sp>
          <p:nvSpPr>
            <p:cNvPr id="66" name="Google Shape;11494;p137"/>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495;p137"/>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496;p137"/>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11435;p137"/>
          <p:cNvSpPr/>
          <p:nvPr/>
        </p:nvSpPr>
        <p:spPr>
          <a:xfrm>
            <a:off x="2335900" y="45493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12971;p139"/>
          <p:cNvGrpSpPr/>
          <p:nvPr/>
        </p:nvGrpSpPr>
        <p:grpSpPr>
          <a:xfrm>
            <a:off x="7335639" y="2055558"/>
            <a:ext cx="349052" cy="313055"/>
            <a:chOff x="5778676" y="3826972"/>
            <a:chExt cx="349052" cy="313055"/>
          </a:xfrm>
          <a:solidFill>
            <a:schemeClr val="tx1"/>
          </a:solidFill>
        </p:grpSpPr>
        <p:sp>
          <p:nvSpPr>
            <p:cNvPr id="71" name="Google Shape;12972;p139"/>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73;p139"/>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974;p139"/>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975;p139"/>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76;p139"/>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Oval 63"/>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8</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297404415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2"/>
          <p:cNvSpPr txBox="1">
            <a:spLocks noGrp="1"/>
          </p:cNvSpPr>
          <p:nvPr>
            <p:ph type="title"/>
          </p:nvPr>
        </p:nvSpPr>
        <p:spPr>
          <a:xfrm>
            <a:off x="3255249" y="1981795"/>
            <a:ext cx="5318109"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Phân tích</a:t>
            </a:r>
            <a:br>
              <a:rPr lang="en-US" dirty="0"/>
            </a:br>
            <a:r>
              <a:rPr lang="en-US" dirty="0"/>
              <a:t>thiết kế hệ thống</a:t>
            </a:r>
            <a:endParaRPr dirty="0"/>
          </a:p>
        </p:txBody>
      </p:sp>
      <p:sp>
        <p:nvSpPr>
          <p:cNvPr id="837" name="Google Shape;837;p72"/>
          <p:cNvSpPr txBox="1">
            <a:spLocks noGrp="1"/>
          </p:cNvSpPr>
          <p:nvPr>
            <p:ph type="title" idx="2"/>
          </p:nvPr>
        </p:nvSpPr>
        <p:spPr>
          <a:xfrm>
            <a:off x="1267550" y="1905600"/>
            <a:ext cx="1605900"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cxnSp>
        <p:nvCxnSpPr>
          <p:cNvPr id="839" name="Google Shape;839;p72"/>
          <p:cNvCxnSpPr/>
          <p:nvPr/>
        </p:nvCxnSpPr>
        <p:spPr>
          <a:xfrm>
            <a:off x="1503950" y="3052219"/>
            <a:ext cx="1133100" cy="0"/>
          </a:xfrm>
          <a:prstGeom prst="straightConnector1">
            <a:avLst/>
          </a:prstGeom>
          <a:noFill/>
          <a:ln w="19050" cap="flat" cmpd="sng">
            <a:solidFill>
              <a:schemeClr val="dk1"/>
            </a:solidFill>
            <a:prstDash val="solid"/>
            <a:round/>
            <a:headEnd type="none" w="med" len="med"/>
            <a:tailEnd type="none" w="med" len="med"/>
          </a:ln>
        </p:spPr>
      </p:cxnSp>
      <p:sp>
        <p:nvSpPr>
          <p:cNvPr id="5" name="Oval 4"/>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9</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403431088"/>
      </p:ext>
    </p:extLst>
  </p:cSld>
  <p:clrMapOvr>
    <a:masterClrMapping/>
  </p:clrMapOvr>
  <p:transition spd="slow">
    <p:cover/>
  </p:transition>
</p:sld>
</file>

<file path=ppt/theme/theme1.xml><?xml version="1.0" encoding="utf-8"?>
<a:theme xmlns:a="http://schemas.openxmlformats.org/drawingml/2006/main"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2192</TotalTime>
  <Words>600</Words>
  <Application>Microsoft Office PowerPoint</Application>
  <PresentationFormat>On-screen Show (16:9)</PresentationFormat>
  <Paragraphs>90</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Red Hat Text</vt:lpstr>
      <vt:lpstr>Arial</vt:lpstr>
      <vt:lpstr>Lexend Exa</vt:lpstr>
      <vt:lpstr>Popic Café Company Profile XL by Slidesgo</vt:lpstr>
      <vt:lpstr>ĐẠI HỌC CÔNG NGHIỆP HÀ NỘI</vt:lpstr>
      <vt:lpstr>Nội dung chính</vt:lpstr>
      <vt:lpstr>Tổng quan về đề tài</vt:lpstr>
      <vt:lpstr>Hiện nay, trong thời đại công nghệ phát triển nhanh chóng, huyển đổi số dẫn đầu xu hướng của nhiều ngành nghề và lĩnh vực kinh doanh khác nhau.</vt:lpstr>
      <vt:lpstr>Lý do chọn đề tài</vt:lpstr>
      <vt:lpstr>Giới thiệu công nghệ</vt:lpstr>
      <vt:lpstr>Mục tiêu đề tài</vt:lpstr>
      <vt:lpstr>Mục tiêu đề tài</vt:lpstr>
      <vt:lpstr>Phân tích thiết kế hệ thống</vt:lpstr>
      <vt:lpstr>Biểu đồ use case tổng quát</vt:lpstr>
      <vt:lpstr>Sơ đồ dữ liệu quan hệ</vt:lpstr>
      <vt:lpstr>Demo sản phẩm</vt:lpstr>
      <vt:lpstr>Kết luận</vt:lpstr>
      <vt:lpstr>Kết quả đạt được</vt:lpstr>
      <vt:lpstr>Hướng phát triển</vt:lpstr>
      <vt:lpstr>Hướng phát triển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POPIC CAFÉ COMPANY PROFILE</dc:title>
  <dc:creator>Xuân Tình Nguyễn</dc:creator>
  <cp:lastModifiedBy>Hiên Trần</cp:lastModifiedBy>
  <cp:revision>49</cp:revision>
  <dcterms:modified xsi:type="dcterms:W3CDTF">2024-05-17T17:52:52Z</dcterms:modified>
</cp:coreProperties>
</file>